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7556500" cy="10693400"/>
  <p:notesSz cx="6735763" cy="9869488"/>
  <p:defaultTextStyle>
    <a:defPPr>
      <a:defRPr lang="uz-Latn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3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501" autoAdjust="0"/>
    <p:restoredTop sz="92281" autoAdjust="0"/>
  </p:normalViewPr>
  <p:slideViewPr>
    <p:cSldViewPr>
      <p:cViewPr>
        <p:scale>
          <a:sx n="150" d="100"/>
          <a:sy n="150" d="100"/>
        </p:scale>
        <p:origin x="1014" y="-28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73280070871861"/>
          <c:y val="0.13993818049496587"/>
          <c:w val="0.63771621642274179"/>
          <c:h val="0.743364069807442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1E-4BEF-A590-93F6BBA447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1E-4BEF-A590-93F6BBA447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1E-4BEF-A590-93F6BBA447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41E-4BEF-A590-93F6BBA447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41E-4BEF-A590-93F6BBA447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41E-4BEF-A590-93F6BBA4479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41E-4BEF-A590-93F6BBA4479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41E-4BEF-A590-93F6BBA44796}"/>
              </c:ext>
            </c:extLst>
          </c:dPt>
          <c:dLbls>
            <c:dLbl>
              <c:idx val="0"/>
              <c:layout>
                <c:manualLayout>
                  <c:x val="-9.583333333333334E-2"/>
                  <c:y val="-0.1406926287032903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84608F3D-A558-46E9-9B91-2A86291B3BA1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1E-4BEF-A590-93F6BBA44796}"/>
                </c:ext>
              </c:extLst>
            </c:dLbl>
            <c:dLbl>
              <c:idx val="1"/>
              <c:layout>
                <c:manualLayout>
                  <c:x val="0.1"/>
                  <c:y val="4.2207788610987097E-2"/>
                </c:manualLayout>
              </c:layout>
              <c:tx>
                <c:rich>
                  <a:bodyPr/>
                  <a:lstStyle/>
                  <a:p>
                    <a:fld id="{39AB5F84-0CE2-474E-9474-4DBCE08B9C52}" type="VALUE">
                      <a:rPr lang="en-US" smtClean="0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1E-4BEF-A590-93F6BBA44796}"/>
                </c:ext>
              </c:extLst>
            </c:dLbl>
            <c:dLbl>
              <c:idx val="2"/>
              <c:layout>
                <c:manualLayout>
                  <c:x val="8.3333333333333329E-2"/>
                  <c:y val="8.441557722197407E-2"/>
                </c:manualLayout>
              </c:layout>
              <c:tx>
                <c:rich>
                  <a:bodyPr/>
                  <a:lstStyle/>
                  <a:p>
                    <a:fld id="{6E8F7FE1-0C3D-4545-ACBD-32136A16FF42}" type="VALUE">
                      <a:rPr lang="en-US" smtClean="0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1E-4BEF-A590-93F6BBA44796}"/>
                </c:ext>
              </c:extLst>
            </c:dLbl>
            <c:dLbl>
              <c:idx val="3"/>
              <c:layout>
                <c:manualLayout>
                  <c:x val="-8.7499999999999994E-2"/>
                  <c:y val="0.11255410296263225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7435B018-442B-4DF9-8416-AC2DBC775D6D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41E-4BEF-A590-93F6BBA4479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1E-4BEF-A590-93F6BBA4479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1E-4BEF-A590-93F6BBA4479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1E-4BEF-A590-93F6BBA44796}"/>
                </c:ext>
              </c:extLst>
            </c:dLbl>
            <c:dLbl>
              <c:idx val="7"/>
              <c:layout>
                <c:manualLayout>
                  <c:x val="3.7499999999999999E-2"/>
                  <c:y val="-0.1406926287032903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0,9%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41E-4BEF-A590-93F6BBA44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z-Latn-U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3.9</c:v>
                </c:pt>
                <c:pt idx="1">
                  <c:v>25.5</c:v>
                </c:pt>
                <c:pt idx="2">
                  <c:v>25.5</c:v>
                </c:pt>
                <c:pt idx="3">
                  <c:v>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41E-4BEF-A590-93F6BBA447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z-Latn-U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1025059483586E-2"/>
          <c:y val="5.9726293677791538E-2"/>
          <c:w val="0.87669615602693651"/>
          <c:h val="0.781003589848097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8564568929994047E-2"/>
                  <c:y val="-7.8864582016455606E-17"/>
                </c:manualLayout>
              </c:layout>
              <c:tx>
                <c:rich>
                  <a:bodyPr/>
                  <a:lstStyle/>
                  <a:p>
                    <a:fld id="{0CE2726D-FC8B-4CF3-AE2C-883FC88ADC8D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uz-Latn-U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12-42E9-AF05-FE4ED9359029}"/>
                </c:ext>
              </c:extLst>
            </c:dLbl>
            <c:dLbl>
              <c:idx val="1"/>
              <c:layout>
                <c:manualLayout>
                  <c:x val="-1.8564568929994047E-2"/>
                  <c:y val="0"/>
                </c:manualLayout>
              </c:layout>
              <c:tx>
                <c:rich>
                  <a:bodyPr/>
                  <a:lstStyle/>
                  <a:p>
                    <a:fld id="{F46EEED6-112A-4B25-AD1A-C51AF0C8A9E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uz-Latn-U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12-42E9-AF05-FE4ED9359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z-Latn-U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7-432F-B6DB-DE756653DC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5344920"/>
        <c:axId val="232611456"/>
      </c:barChart>
      <c:catAx>
        <c:axId val="215344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32611456"/>
        <c:crosses val="autoZero"/>
        <c:auto val="1"/>
        <c:lblAlgn val="ctr"/>
        <c:lblOffset val="90"/>
        <c:noMultiLvlLbl val="0"/>
      </c:catAx>
      <c:valAx>
        <c:axId val="23261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z-Latn-UZ"/>
          </a:p>
        </c:txPr>
        <c:crossAx val="215344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z-Latn-U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3-44F9-AE40-EBA7A0570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87"/>
        <c:axId val="325187680"/>
        <c:axId val="325193168"/>
      </c:barChart>
      <c:catAx>
        <c:axId val="3251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z-Latn-UZ"/>
          </a:p>
        </c:txPr>
        <c:crossAx val="325193168"/>
        <c:crosses val="autoZero"/>
        <c:auto val="1"/>
        <c:lblAlgn val="ctr"/>
        <c:lblOffset val="100"/>
        <c:noMultiLvlLbl val="0"/>
      </c:catAx>
      <c:valAx>
        <c:axId val="325193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2518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z-Latn-U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00" dirty="0"/>
              <a:t>А</a:t>
            </a:r>
            <a:r>
              <a:rPr lang="uz-Latn-UZ" sz="1000" dirty="0"/>
              <a:t>RM kitob fondining dinamikasi</a:t>
            </a:r>
            <a:endParaRPr lang="ru-RU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z-Latn-UZ"/>
        </a:p>
      </c:txPr>
    </c:title>
    <c:autoTitleDeleted val="0"/>
    <c:plotArea>
      <c:layout>
        <c:manualLayout>
          <c:layoutTarget val="inner"/>
          <c:xMode val="edge"/>
          <c:yMode val="edge"/>
          <c:x val="0.2789276858862117"/>
          <c:y val="0.37423695454530315"/>
          <c:w val="0.72063803333703969"/>
          <c:h val="0.5036008931989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Darsliklar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z-Latn-U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2022-yil</c:v>
                </c:pt>
                <c:pt idx="1">
                  <c:v>2023-yil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232</c:v>
                </c:pt>
                <c:pt idx="1">
                  <c:v>1216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8-432F-BB49-E51E72977D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O'quv qo'llanmalar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1.1752000992018454E-16"/>
                  <c:y val="-9.785932721712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B8-432F-BB49-E51E72977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z-Latn-U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2022-yil</c:v>
                </c:pt>
                <c:pt idx="1">
                  <c:v>2023-yil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249</c:v>
                </c:pt>
                <c:pt idx="1">
                  <c:v>1697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B8-432F-BB49-E51E72977D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Badiiy adabiyotlar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0"/>
                  <c:y val="-3.6697247706422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B8-432F-BB49-E51E72977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z-Latn-U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2022-yil</c:v>
                </c:pt>
                <c:pt idx="1">
                  <c:v>2023-yil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</c:v>
                </c:pt>
                <c:pt idx="1">
                  <c:v>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B8-432F-BB49-E51E72977D9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Boshqa adabiyotlar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0"/>
                  <c:y val="1.223241590214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B8-432F-BB49-E51E72977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z-Latn-U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2022-yil</c:v>
                </c:pt>
                <c:pt idx="1">
                  <c:v>2023-yil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203</c:v>
                </c:pt>
                <c:pt idx="1">
                  <c:v>1610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B8-432F-BB49-E51E72977D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66004527"/>
        <c:axId val="1165995407"/>
      </c:barChart>
      <c:catAx>
        <c:axId val="1166004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z-Latn-UZ"/>
          </a:p>
        </c:txPr>
        <c:crossAx val="1165995407"/>
        <c:crosses val="autoZero"/>
        <c:auto val="1"/>
        <c:lblAlgn val="ctr"/>
        <c:lblOffset val="100"/>
        <c:noMultiLvlLbl val="0"/>
      </c:catAx>
      <c:valAx>
        <c:axId val="11659954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66004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6464371449838069"/>
          <c:w val="0.4128215223097112"/>
          <c:h val="0.53041354834220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z-Latn-U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uz-Latn-U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ARM a'zolar soni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5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z-Latn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2051282051283"/>
                      <c:h val="0.17249999999999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15-4B2F-B74F-AC60AFF787D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69230769230771"/>
                      <c:h val="0.128571428571428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615-4B2F-B74F-AC60AFF787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z-Latn-U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2022-yil</c:v>
                </c:pt>
                <c:pt idx="1">
                  <c:v>2023-yil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1035</c:v>
                </c:pt>
                <c:pt idx="1">
                  <c:v>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5-4B2F-B74F-AC60AFF787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21589407"/>
        <c:axId val="1421584127"/>
      </c:barChart>
      <c:catAx>
        <c:axId val="1421589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z-Latn-UZ"/>
          </a:p>
        </c:txPr>
        <c:crossAx val="1421584127"/>
        <c:crosses val="autoZero"/>
        <c:auto val="1"/>
        <c:lblAlgn val="ctr"/>
        <c:lblOffset val="100"/>
        <c:noMultiLvlLbl val="0"/>
      </c:catAx>
      <c:valAx>
        <c:axId val="1421584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z-Latn-UZ"/>
          </a:p>
        </c:txPr>
        <c:crossAx val="1421589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z-Latn-UZ"/>
          </a:p>
        </c:txPr>
      </c:legendEntry>
      <c:layout>
        <c:manualLayout>
          <c:xMode val="edge"/>
          <c:yMode val="edge"/>
          <c:x val="7.6515865301790609E-2"/>
          <c:y val="0.75146759164159649"/>
          <c:w val="0.7839423592958964"/>
          <c:h val="0.182487534246694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z-Latn-U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uz-Latn-U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1025059483586E-2"/>
          <c:y val="5.9726293677791538E-2"/>
          <c:w val="0.87669615602693651"/>
          <c:h val="0.781003589848097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2241379310344828E-2"/>
                  <c:y val="-3.7037037037037035E-2"/>
                </c:manualLayout>
              </c:layout>
              <c:tx>
                <c:rich>
                  <a:bodyPr/>
                  <a:lstStyle/>
                  <a:p>
                    <a:fld id="{37C95716-2ED6-4A27-A011-E30DABC24FC4}" type="VALUE">
                      <a:rPr lang="en-US" smtClean="0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r>
                      <a:rPr lang="en-US" dirty="0">
                        <a:solidFill>
                          <a:srgbClr val="FF0000"/>
                        </a:solidFill>
                      </a:rPr>
                      <a:t>2</a:t>
                    </a:r>
                  </a:p>
                  <a:p>
                    <a:endParaRPr lang="uz-Latn-U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5AE-40E6-BF8F-ACBD5F8C962E}"/>
                </c:ext>
              </c:extLst>
            </c:dLbl>
            <c:dLbl>
              <c:idx val="1"/>
              <c:layout>
                <c:manualLayout>
                  <c:x val="-1.2241379310344828E-2"/>
                  <c:y val="-5.5555555555555601E-2"/>
                </c:manualLayout>
              </c:layout>
              <c:tx>
                <c:rich>
                  <a:bodyPr/>
                  <a:lstStyle/>
                  <a:p>
                    <a:fld id="{9961D67D-CA51-463F-94A4-E0A53ACC2C73}" type="VALUE">
                      <a:rPr lang="en-US" smtClean="0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r>
                      <a:rPr lang="en-US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AE-40E6-BF8F-ACBD5F8C96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z-Latn-U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E-40E6-BF8F-ACBD5F8C962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5344920"/>
        <c:axId val="232611456"/>
      </c:barChart>
      <c:catAx>
        <c:axId val="215344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32611456"/>
        <c:crosses val="autoZero"/>
        <c:auto val="1"/>
        <c:lblAlgn val="ctr"/>
        <c:lblOffset val="90"/>
        <c:noMultiLvlLbl val="0"/>
      </c:catAx>
      <c:valAx>
        <c:axId val="23261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z-Latn-UZ"/>
          </a:p>
        </c:txPr>
        <c:crossAx val="215344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z-Latn-U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562F7-DBFD-48DE-B178-517A20F8921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0AD427FC-9CE8-4CA2-B09E-7A24FC4775F1}">
      <dgm:prSet custT="1"/>
      <dgm:spPr/>
      <dgm:t>
        <a:bodyPr/>
        <a:lstStyle/>
        <a:p>
          <a:pPr algn="ctr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uz-Latn-UZ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YIL BIRINC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uz-Latn-UZ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I Y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uz-Latn-UZ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RIM YILLIKD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AMALGA OSHIRILGAN MAQSADLI KO‘RSATKICHLAR BO‘YICHA INFOGRAFIKA</a:t>
          </a:r>
          <a:endParaRPr lang="uz-Latn-UZ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85524-35A7-4BA2-A26F-AECD5EBA3C49}" type="parTrans" cxnId="{B8D31781-72EC-4905-A99C-491AC36149A1}">
      <dgm:prSet/>
      <dgm:spPr/>
      <dgm:t>
        <a:bodyPr/>
        <a:lstStyle/>
        <a:p>
          <a:endParaRPr lang="uz-Latn-UZ"/>
        </a:p>
      </dgm:t>
    </dgm:pt>
    <dgm:pt modelId="{9A785C5A-DF50-4C9C-BD1F-8707F70623E1}" type="sibTrans" cxnId="{B8D31781-72EC-4905-A99C-491AC36149A1}">
      <dgm:prSet/>
      <dgm:spPr/>
      <dgm:t>
        <a:bodyPr/>
        <a:lstStyle/>
        <a:p>
          <a:endParaRPr lang="uz-Latn-UZ"/>
        </a:p>
      </dgm:t>
    </dgm:pt>
    <dgm:pt modelId="{9543371E-7F8D-4389-989E-98DD238F50B6}" type="pres">
      <dgm:prSet presAssocID="{08E562F7-DBFD-48DE-B178-517A20F89218}" presName="linear" presStyleCnt="0">
        <dgm:presLayoutVars>
          <dgm:animLvl val="lvl"/>
          <dgm:resizeHandles val="exact"/>
        </dgm:presLayoutVars>
      </dgm:prSet>
      <dgm:spPr/>
    </dgm:pt>
    <dgm:pt modelId="{7AFCBC53-1391-465D-B719-8C2FA39941FA}" type="pres">
      <dgm:prSet presAssocID="{0AD427FC-9CE8-4CA2-B09E-7A24FC4775F1}" presName="parentText" presStyleLbl="node1" presStyleIdx="0" presStyleCnt="1" custLinFactNeighborY="-543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B8D31781-72EC-4905-A99C-491AC36149A1}" srcId="{08E562F7-DBFD-48DE-B178-517A20F89218}" destId="{0AD427FC-9CE8-4CA2-B09E-7A24FC4775F1}" srcOrd="0" destOrd="0" parTransId="{1F685524-35A7-4BA2-A26F-AECD5EBA3C49}" sibTransId="{9A785C5A-DF50-4C9C-BD1F-8707F70623E1}"/>
    <dgm:cxn modelId="{DA27DF8D-44EE-45C5-88FE-E32CB8CA452F}" type="presOf" srcId="{0AD427FC-9CE8-4CA2-B09E-7A24FC4775F1}" destId="{7AFCBC53-1391-465D-B719-8C2FA39941FA}" srcOrd="0" destOrd="0" presId="urn:microsoft.com/office/officeart/2005/8/layout/vList2"/>
    <dgm:cxn modelId="{FEF6AFAE-E2D4-4A16-BF25-5B7E7614D436}" type="presOf" srcId="{08E562F7-DBFD-48DE-B178-517A20F89218}" destId="{9543371E-7F8D-4389-989E-98DD238F50B6}" srcOrd="0" destOrd="0" presId="urn:microsoft.com/office/officeart/2005/8/layout/vList2"/>
    <dgm:cxn modelId="{80587817-3304-4586-8526-778725B99EE4}" type="presParOf" srcId="{9543371E-7F8D-4389-989E-98DD238F50B6}" destId="{7AFCBC53-1391-465D-B719-8C2FA39941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401BC1-9788-4B1E-905A-CC12E156B53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13683601-4BB0-407E-B99D-71A59DB914D0}">
      <dgm:prSet custT="1"/>
      <dgm:spPr>
        <a:ln>
          <a:noFill/>
        </a:ln>
      </dgm:spPr>
      <dgm:t>
        <a:bodyPr/>
        <a:lstStyle/>
        <a:p>
          <a:pPr algn="ctr"/>
          <a:r>
            <a:rPr lang="en-US" sz="11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Ilmiy</a:t>
          </a:r>
          <a:r>
            <a:rPr lang="en-US" sz="11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11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innovatsion</a:t>
          </a:r>
          <a:r>
            <a:rPr lang="en-US" sz="11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faoliyat</a:t>
          </a:r>
          <a:r>
            <a:rPr lang="en-US" sz="11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bo‘yicha</a:t>
          </a:r>
          <a:r>
            <a:rPr lang="en-US" sz="11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ma’lumot</a:t>
          </a:r>
          <a:r>
            <a:rPr lang="en-US" sz="11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z-Latn-UZ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F9463-99C7-46B2-A707-5C9EA993DE8B}" type="parTrans" cxnId="{6B857324-6650-4AD5-A4DD-F56EDBF88CC2}">
      <dgm:prSet/>
      <dgm:spPr/>
      <dgm:t>
        <a:bodyPr/>
        <a:lstStyle/>
        <a:p>
          <a:endParaRPr lang="uz-Latn-UZ"/>
        </a:p>
      </dgm:t>
    </dgm:pt>
    <dgm:pt modelId="{179372E6-BC63-4042-BEEA-8CC20ACB4DD6}" type="sibTrans" cxnId="{6B857324-6650-4AD5-A4DD-F56EDBF88CC2}">
      <dgm:prSet/>
      <dgm:spPr/>
      <dgm:t>
        <a:bodyPr/>
        <a:lstStyle/>
        <a:p>
          <a:endParaRPr lang="uz-Latn-UZ"/>
        </a:p>
      </dgm:t>
    </dgm:pt>
    <dgm:pt modelId="{72478721-C460-4F70-A263-2BEADC260EDA}" type="pres">
      <dgm:prSet presAssocID="{F6401BC1-9788-4B1E-905A-CC12E156B533}" presName="linear" presStyleCnt="0">
        <dgm:presLayoutVars>
          <dgm:animLvl val="lvl"/>
          <dgm:resizeHandles val="exact"/>
        </dgm:presLayoutVars>
      </dgm:prSet>
      <dgm:spPr/>
    </dgm:pt>
    <dgm:pt modelId="{A42F27F0-4310-49F2-A38B-F07422EFC263}" type="pres">
      <dgm:prSet presAssocID="{13683601-4BB0-407E-B99D-71A59DB914D0}" presName="parentText" presStyleLbl="node1" presStyleIdx="0" presStyleCnt="1" custScaleY="26096" custLinFactY="-431916" custLinFactNeighborX="-1045" custLinFactNeighborY="-500000">
        <dgm:presLayoutVars>
          <dgm:chMax val="0"/>
          <dgm:bulletEnabled val="1"/>
        </dgm:presLayoutVars>
      </dgm:prSet>
      <dgm:spPr/>
    </dgm:pt>
  </dgm:ptLst>
  <dgm:cxnLst>
    <dgm:cxn modelId="{6B857324-6650-4AD5-A4DD-F56EDBF88CC2}" srcId="{F6401BC1-9788-4B1E-905A-CC12E156B533}" destId="{13683601-4BB0-407E-B99D-71A59DB914D0}" srcOrd="0" destOrd="0" parTransId="{872F9463-99C7-46B2-A707-5C9EA993DE8B}" sibTransId="{179372E6-BC63-4042-BEEA-8CC20ACB4DD6}"/>
    <dgm:cxn modelId="{25E66B3E-B249-4F18-AD61-EBBBEFF86712}" type="presOf" srcId="{F6401BC1-9788-4B1E-905A-CC12E156B533}" destId="{72478721-C460-4F70-A263-2BEADC260EDA}" srcOrd="0" destOrd="0" presId="urn:microsoft.com/office/officeart/2005/8/layout/vList2"/>
    <dgm:cxn modelId="{7FE55786-6E5D-4F98-8A19-F5D48995850F}" type="presOf" srcId="{13683601-4BB0-407E-B99D-71A59DB914D0}" destId="{A42F27F0-4310-49F2-A38B-F07422EFC263}" srcOrd="0" destOrd="0" presId="urn:microsoft.com/office/officeart/2005/8/layout/vList2"/>
    <dgm:cxn modelId="{5284818D-DBCC-47C2-B0BD-A4BA6F52CC2D}" type="presParOf" srcId="{72478721-C460-4F70-A263-2BEADC260EDA}" destId="{A42F27F0-4310-49F2-A38B-F07422EFC2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739100-9EE1-415C-8B7D-581A1F3962F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93524B34-00FB-4048-8572-4713F1529B07}">
      <dgm:prSet custT="1"/>
      <dgm:spPr/>
      <dgm:t>
        <a:bodyPr/>
        <a:lstStyle/>
        <a:p>
          <a:pPr algn="ctr"/>
          <a:r>
            <a:rPr lang="en-US" sz="1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O‘quv</a:t>
          </a:r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adabiyotlar</a:t>
          </a:r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ta’minlanganlik</a:t>
          </a:r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darajasi</a:t>
          </a:r>
          <a:endParaRPr lang="uz-Latn-UZ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CC9F5-BB8A-43B4-8A1A-CC735036131E}" type="parTrans" cxnId="{A6328BA1-8A09-48F6-B1FD-4EA8A6708FA9}">
      <dgm:prSet/>
      <dgm:spPr/>
      <dgm:t>
        <a:bodyPr/>
        <a:lstStyle/>
        <a:p>
          <a:endParaRPr lang="uz-Latn-UZ"/>
        </a:p>
      </dgm:t>
    </dgm:pt>
    <dgm:pt modelId="{F405B320-254F-48D0-9AE6-2DD243AB6321}" type="sibTrans" cxnId="{A6328BA1-8A09-48F6-B1FD-4EA8A6708FA9}">
      <dgm:prSet/>
      <dgm:spPr/>
      <dgm:t>
        <a:bodyPr/>
        <a:lstStyle/>
        <a:p>
          <a:endParaRPr lang="uz-Latn-UZ"/>
        </a:p>
      </dgm:t>
    </dgm:pt>
    <dgm:pt modelId="{B68B9BAF-3223-4B94-AF55-8D9AFB396601}" type="pres">
      <dgm:prSet presAssocID="{94739100-9EE1-415C-8B7D-581A1F3962F1}" presName="linear" presStyleCnt="0">
        <dgm:presLayoutVars>
          <dgm:animLvl val="lvl"/>
          <dgm:resizeHandles val="exact"/>
        </dgm:presLayoutVars>
      </dgm:prSet>
      <dgm:spPr/>
    </dgm:pt>
    <dgm:pt modelId="{EF573223-46A9-407D-8957-8619274408D5}" type="pres">
      <dgm:prSet presAssocID="{93524B34-00FB-4048-8572-4713F1529B07}" presName="parentText" presStyleLbl="node1" presStyleIdx="0" presStyleCnt="1" custScaleX="94683" custScaleY="102656">
        <dgm:presLayoutVars>
          <dgm:chMax val="0"/>
          <dgm:bulletEnabled val="1"/>
        </dgm:presLayoutVars>
      </dgm:prSet>
      <dgm:spPr/>
    </dgm:pt>
  </dgm:ptLst>
  <dgm:cxnLst>
    <dgm:cxn modelId="{55976191-0702-40B8-84DD-B9AACAF093E3}" type="presOf" srcId="{93524B34-00FB-4048-8572-4713F1529B07}" destId="{EF573223-46A9-407D-8957-8619274408D5}" srcOrd="0" destOrd="0" presId="urn:microsoft.com/office/officeart/2005/8/layout/vList2"/>
    <dgm:cxn modelId="{A6328BA1-8A09-48F6-B1FD-4EA8A6708FA9}" srcId="{94739100-9EE1-415C-8B7D-581A1F3962F1}" destId="{93524B34-00FB-4048-8572-4713F1529B07}" srcOrd="0" destOrd="0" parTransId="{825CC9F5-BB8A-43B4-8A1A-CC735036131E}" sibTransId="{F405B320-254F-48D0-9AE6-2DD243AB6321}"/>
    <dgm:cxn modelId="{9FCA88DE-272E-445C-BBB5-65207F0954CD}" type="presOf" srcId="{94739100-9EE1-415C-8B7D-581A1F3962F1}" destId="{B68B9BAF-3223-4B94-AF55-8D9AFB396601}" srcOrd="0" destOrd="0" presId="urn:microsoft.com/office/officeart/2005/8/layout/vList2"/>
    <dgm:cxn modelId="{215AA5B6-0484-4064-8DFF-236A87AA408D}" type="presParOf" srcId="{B68B9BAF-3223-4B94-AF55-8D9AFB396601}" destId="{EF573223-46A9-407D-8957-8619274408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50D1F7-B813-4401-B898-46E189AF505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81068058-1907-457D-82DF-C2624D728764}">
      <dgm:prSet custT="1"/>
      <dgm:spPr/>
      <dgm:t>
        <a:bodyPr/>
        <a:lstStyle/>
        <a:p>
          <a:pPr algn="ctr"/>
          <a:r>
            <a:rPr lang="uz-Latn-UZ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Urganch davlat pedagogika insituti </a:t>
          </a:r>
          <a:r>
            <a:rPr lang="en-US" sz="1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Moddiy-texnik</a:t>
          </a:r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bazasi</a:t>
          </a:r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z-Latn-UZ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F002E-3B5F-416E-895C-97DDE00C239C}" type="parTrans" cxnId="{3FDE704E-84B1-42F5-A1D9-95047D54E229}">
      <dgm:prSet/>
      <dgm:spPr/>
      <dgm:t>
        <a:bodyPr/>
        <a:lstStyle/>
        <a:p>
          <a:endParaRPr lang="uz-Latn-UZ"/>
        </a:p>
      </dgm:t>
    </dgm:pt>
    <dgm:pt modelId="{BAE06875-8C5A-4B42-84E0-AE81F24A470A}" type="sibTrans" cxnId="{3FDE704E-84B1-42F5-A1D9-95047D54E229}">
      <dgm:prSet/>
      <dgm:spPr/>
      <dgm:t>
        <a:bodyPr/>
        <a:lstStyle/>
        <a:p>
          <a:endParaRPr lang="uz-Latn-UZ"/>
        </a:p>
      </dgm:t>
    </dgm:pt>
    <dgm:pt modelId="{01742D6D-3AF8-460F-840F-FE9AE1990F6C}" type="pres">
      <dgm:prSet presAssocID="{3750D1F7-B813-4401-B898-46E189AF505F}" presName="linear" presStyleCnt="0">
        <dgm:presLayoutVars>
          <dgm:animLvl val="lvl"/>
          <dgm:resizeHandles val="exact"/>
        </dgm:presLayoutVars>
      </dgm:prSet>
      <dgm:spPr/>
    </dgm:pt>
    <dgm:pt modelId="{3B3940C3-173F-467C-ADD4-5E3B40D4F7EA}" type="pres">
      <dgm:prSet presAssocID="{81068058-1907-457D-82DF-C2624D728764}" presName="parentText" presStyleLbl="node1" presStyleIdx="0" presStyleCnt="1" custLinFactNeighborY="-34802">
        <dgm:presLayoutVars>
          <dgm:chMax val="0"/>
          <dgm:bulletEnabled val="1"/>
        </dgm:presLayoutVars>
      </dgm:prSet>
      <dgm:spPr/>
    </dgm:pt>
  </dgm:ptLst>
  <dgm:cxnLst>
    <dgm:cxn modelId="{F9E2DF3C-F7E9-4DDC-B27D-75A314D391AB}" type="presOf" srcId="{81068058-1907-457D-82DF-C2624D728764}" destId="{3B3940C3-173F-467C-ADD4-5E3B40D4F7EA}" srcOrd="0" destOrd="0" presId="urn:microsoft.com/office/officeart/2005/8/layout/vList2"/>
    <dgm:cxn modelId="{E5464C3D-7234-4993-8CCA-A9B7E31FE08D}" type="presOf" srcId="{3750D1F7-B813-4401-B898-46E189AF505F}" destId="{01742D6D-3AF8-460F-840F-FE9AE1990F6C}" srcOrd="0" destOrd="0" presId="urn:microsoft.com/office/officeart/2005/8/layout/vList2"/>
    <dgm:cxn modelId="{3FDE704E-84B1-42F5-A1D9-95047D54E229}" srcId="{3750D1F7-B813-4401-B898-46E189AF505F}" destId="{81068058-1907-457D-82DF-C2624D728764}" srcOrd="0" destOrd="0" parTransId="{FF6F002E-3B5F-416E-895C-97DDE00C239C}" sibTransId="{BAE06875-8C5A-4B42-84E0-AE81F24A470A}"/>
    <dgm:cxn modelId="{0E866FF5-C3F7-4972-9FF0-65C7D4945CCC}" type="presParOf" srcId="{01742D6D-3AF8-460F-840F-FE9AE1990F6C}" destId="{3B3940C3-173F-467C-ADD4-5E3B40D4F7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0AF9B3-1FC2-4E59-8FAE-76B6D1E9229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uz-Latn-UZ"/>
        </a:p>
      </dgm:t>
    </dgm:pt>
    <dgm:pt modelId="{DF953A20-539D-44FE-B563-BE73C4D35878}">
      <dgm:prSet/>
      <dgm:spPr/>
      <dgm:t>
        <a:bodyPr/>
        <a:lstStyle/>
        <a:p>
          <a:r>
            <a:rPr lang="en-US" b="1" dirty="0"/>
            <a:t>YOSHLAR BILAN ISHLASH VA MA’NAVIY-MA’RIFIY </a:t>
          </a:r>
          <a:r>
            <a:rPr lang="uz-Latn-UZ" b="1" dirty="0"/>
            <a:t>F</a:t>
          </a:r>
          <a:r>
            <a:rPr lang="ru-RU" b="1" dirty="0"/>
            <a:t>А</a:t>
          </a:r>
          <a:r>
            <a:rPr lang="uz-Latn-UZ" b="1" dirty="0"/>
            <a:t>OLIY</a:t>
          </a:r>
          <a:r>
            <a:rPr lang="en-US" b="1" dirty="0"/>
            <a:t>A</a:t>
          </a:r>
          <a:r>
            <a:rPr lang="uz-Latn-UZ" b="1" dirty="0"/>
            <a:t>T BO</a:t>
          </a:r>
          <a:r>
            <a:rPr lang="en-US" b="1" dirty="0"/>
            <a:t>‘</a:t>
          </a:r>
          <a:r>
            <a:rPr lang="uz-Latn-UZ" b="1" dirty="0"/>
            <a:t>YIC</a:t>
          </a:r>
          <a:r>
            <a:rPr lang="en-US" b="1" dirty="0"/>
            <a:t>H</a:t>
          </a:r>
          <a:r>
            <a:rPr lang="ru-RU" b="1" dirty="0"/>
            <a:t>А </a:t>
          </a:r>
          <a:r>
            <a:rPr lang="en-US" b="1" dirty="0"/>
            <a:t> </a:t>
          </a:r>
          <a:r>
            <a:rPr lang="uz-Latn-UZ" b="1" dirty="0"/>
            <a:t>KO</a:t>
          </a:r>
          <a:r>
            <a:rPr lang="en-US" b="1" dirty="0"/>
            <a:t>‘</a:t>
          </a:r>
          <a:r>
            <a:rPr lang="uz-Latn-UZ" b="1" dirty="0"/>
            <a:t>RS</a:t>
          </a:r>
          <a:r>
            <a:rPr lang="ru-RU" b="1" dirty="0"/>
            <a:t>А</a:t>
          </a:r>
          <a:r>
            <a:rPr lang="uz-Latn-UZ" b="1" dirty="0"/>
            <a:t>TKIC</a:t>
          </a:r>
          <a:r>
            <a:rPr lang="en-US" b="1" dirty="0"/>
            <a:t>H</a:t>
          </a:r>
          <a:r>
            <a:rPr lang="uz-Latn-UZ" b="1" dirty="0"/>
            <a:t>L</a:t>
          </a:r>
          <a:r>
            <a:rPr lang="ru-RU" b="1" dirty="0"/>
            <a:t>А</a:t>
          </a:r>
          <a:r>
            <a:rPr lang="uz-Latn-UZ" b="1" dirty="0"/>
            <a:t>R</a:t>
          </a:r>
          <a:endParaRPr lang="uz-Latn-UZ" dirty="0"/>
        </a:p>
      </dgm:t>
    </dgm:pt>
    <dgm:pt modelId="{A8BFAF72-B565-4E9B-847D-63D92DE6AC5B}" type="parTrans" cxnId="{24872E34-3CA4-49EE-84A1-81DFE8DEB503}">
      <dgm:prSet/>
      <dgm:spPr/>
      <dgm:t>
        <a:bodyPr/>
        <a:lstStyle/>
        <a:p>
          <a:endParaRPr lang="uz-Latn-UZ"/>
        </a:p>
      </dgm:t>
    </dgm:pt>
    <dgm:pt modelId="{4A4A486E-1BFE-4913-A47A-0DCCCB09D7AC}" type="sibTrans" cxnId="{24872E34-3CA4-49EE-84A1-81DFE8DEB503}">
      <dgm:prSet/>
      <dgm:spPr/>
      <dgm:t>
        <a:bodyPr/>
        <a:lstStyle/>
        <a:p>
          <a:endParaRPr lang="uz-Latn-UZ"/>
        </a:p>
      </dgm:t>
    </dgm:pt>
    <dgm:pt modelId="{E8834A00-974C-4C23-BDDF-615074BCDF61}" type="pres">
      <dgm:prSet presAssocID="{630AF9B3-1FC2-4E59-8FAE-76B6D1E9229D}" presName="linear" presStyleCnt="0">
        <dgm:presLayoutVars>
          <dgm:animLvl val="lvl"/>
          <dgm:resizeHandles val="exact"/>
        </dgm:presLayoutVars>
      </dgm:prSet>
      <dgm:spPr/>
    </dgm:pt>
    <dgm:pt modelId="{5E1CB2B7-440A-4085-9594-9977FCFEE453}" type="pres">
      <dgm:prSet presAssocID="{DF953A20-539D-44FE-B563-BE73C4D3587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4872E34-3CA4-49EE-84A1-81DFE8DEB503}" srcId="{630AF9B3-1FC2-4E59-8FAE-76B6D1E9229D}" destId="{DF953A20-539D-44FE-B563-BE73C4D35878}" srcOrd="0" destOrd="0" parTransId="{A8BFAF72-B565-4E9B-847D-63D92DE6AC5B}" sibTransId="{4A4A486E-1BFE-4913-A47A-0DCCCB09D7AC}"/>
    <dgm:cxn modelId="{2B6AF04F-2A84-464A-BB30-8D6A7D94B438}" type="presOf" srcId="{630AF9B3-1FC2-4E59-8FAE-76B6D1E9229D}" destId="{E8834A00-974C-4C23-BDDF-615074BCDF61}" srcOrd="0" destOrd="0" presId="urn:microsoft.com/office/officeart/2005/8/layout/vList2"/>
    <dgm:cxn modelId="{8647EA9D-A4A3-41C4-B1B4-50C242437C10}" type="presOf" srcId="{DF953A20-539D-44FE-B563-BE73C4D35878}" destId="{5E1CB2B7-440A-4085-9594-9977FCFEE453}" srcOrd="0" destOrd="0" presId="urn:microsoft.com/office/officeart/2005/8/layout/vList2"/>
    <dgm:cxn modelId="{5F8936D8-B187-420B-AC26-EA4368EDE427}" type="presParOf" srcId="{E8834A00-974C-4C23-BDDF-615074BCDF61}" destId="{5E1CB2B7-440A-4085-9594-9977FCFEE4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45DF29-7A16-44A3-B55C-D40658B77DF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uz-Latn-UZ"/>
        </a:p>
      </dgm:t>
    </dgm:pt>
    <dgm:pt modelId="{C814AF1A-BF73-4320-B7E4-7266C0BB242A}">
      <dgm:prSet/>
      <dgm:spPr/>
      <dgm:t>
        <a:bodyPr/>
        <a:lstStyle/>
        <a:p>
          <a:pPr algn="ctr"/>
          <a:r>
            <a:rPr lang="ru-RU" dirty="0"/>
            <a:t>А</a:t>
          </a:r>
          <a:r>
            <a:rPr lang="uz-Latn-UZ" dirty="0"/>
            <a:t>SOSIY R</a:t>
          </a:r>
          <a:r>
            <a:rPr lang="ru-RU" dirty="0"/>
            <a:t>А</a:t>
          </a:r>
          <a:r>
            <a:rPr lang="uz-Latn-UZ" dirty="0"/>
            <a:t>Q</a:t>
          </a:r>
          <a:r>
            <a:rPr lang="ru-RU" dirty="0"/>
            <a:t>А</a:t>
          </a:r>
          <a:r>
            <a:rPr lang="uz-Latn-UZ" dirty="0"/>
            <a:t>ML</a:t>
          </a:r>
          <a:r>
            <a:rPr lang="ru-RU" dirty="0"/>
            <a:t>А</a:t>
          </a:r>
          <a:r>
            <a:rPr lang="uz-Latn-UZ" dirty="0"/>
            <a:t>R</a:t>
          </a:r>
        </a:p>
      </dgm:t>
    </dgm:pt>
    <dgm:pt modelId="{77401483-F7CE-43BC-9F23-926B30D09DA2}" type="parTrans" cxnId="{04B2FA19-62A1-4F42-9607-39990E655BEF}">
      <dgm:prSet/>
      <dgm:spPr/>
      <dgm:t>
        <a:bodyPr/>
        <a:lstStyle/>
        <a:p>
          <a:endParaRPr lang="uz-Latn-UZ"/>
        </a:p>
      </dgm:t>
    </dgm:pt>
    <dgm:pt modelId="{862189DE-1DA1-4085-A5D0-C502280A344C}" type="sibTrans" cxnId="{04B2FA19-62A1-4F42-9607-39990E655BEF}">
      <dgm:prSet/>
      <dgm:spPr/>
      <dgm:t>
        <a:bodyPr/>
        <a:lstStyle/>
        <a:p>
          <a:endParaRPr lang="uz-Latn-UZ"/>
        </a:p>
      </dgm:t>
    </dgm:pt>
    <dgm:pt modelId="{FABF8DA6-67E8-4949-83C2-94D0A823227D}" type="pres">
      <dgm:prSet presAssocID="{2745DF29-7A16-44A3-B55C-D40658B77DFE}" presName="linear" presStyleCnt="0">
        <dgm:presLayoutVars>
          <dgm:animLvl val="lvl"/>
          <dgm:resizeHandles val="exact"/>
        </dgm:presLayoutVars>
      </dgm:prSet>
      <dgm:spPr/>
    </dgm:pt>
    <dgm:pt modelId="{781677BC-119D-4A69-A0B0-EA9ECBC30084}" type="pres">
      <dgm:prSet presAssocID="{C814AF1A-BF73-4320-B7E4-7266C0BB242A}" presName="parentText" presStyleLbl="node1" presStyleIdx="0" presStyleCnt="1" custLinFactNeighborX="8333" custLinFactNeighborY="-2950">
        <dgm:presLayoutVars>
          <dgm:chMax val="0"/>
          <dgm:bulletEnabled val="1"/>
        </dgm:presLayoutVars>
      </dgm:prSet>
      <dgm:spPr/>
    </dgm:pt>
  </dgm:ptLst>
  <dgm:cxnLst>
    <dgm:cxn modelId="{04B2FA19-62A1-4F42-9607-39990E655BEF}" srcId="{2745DF29-7A16-44A3-B55C-D40658B77DFE}" destId="{C814AF1A-BF73-4320-B7E4-7266C0BB242A}" srcOrd="0" destOrd="0" parTransId="{77401483-F7CE-43BC-9F23-926B30D09DA2}" sibTransId="{862189DE-1DA1-4085-A5D0-C502280A344C}"/>
    <dgm:cxn modelId="{558CCFCD-A301-4A0D-928C-3D06B448C555}" type="presOf" srcId="{C814AF1A-BF73-4320-B7E4-7266C0BB242A}" destId="{781677BC-119D-4A69-A0B0-EA9ECBC30084}" srcOrd="0" destOrd="0" presId="urn:microsoft.com/office/officeart/2005/8/layout/vList2"/>
    <dgm:cxn modelId="{EED08EF5-5AF2-435C-A9F5-D5C5073688F3}" type="presOf" srcId="{2745DF29-7A16-44A3-B55C-D40658B77DFE}" destId="{FABF8DA6-67E8-4949-83C2-94D0A823227D}" srcOrd="0" destOrd="0" presId="urn:microsoft.com/office/officeart/2005/8/layout/vList2"/>
    <dgm:cxn modelId="{726E206E-8927-4F52-8A0C-95F98CD89C72}" type="presParOf" srcId="{FABF8DA6-67E8-4949-83C2-94D0A823227D}" destId="{781677BC-119D-4A69-A0B0-EA9ECBC300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929E4C-30AB-4016-81FE-D9B40B17D2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16CCC4F2-C6DF-4F29-91FA-69461B74AEB3}" type="pres">
      <dgm:prSet presAssocID="{05929E4C-30AB-4016-81FE-D9B40B17D2BD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811E7476-2A37-4D3D-BC6C-B3C5A5D310FE}" type="presOf" srcId="{05929E4C-30AB-4016-81FE-D9B40B17D2BD}" destId="{16CCC4F2-C6DF-4F29-91FA-69461B74AE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1D4E3-7F0E-4469-B6FB-E7F492CCB29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A9ECCFD-B0CA-462D-9837-7B12808C07CA}">
      <dgm:prSet phldrT="[Текст]" custT="1"/>
      <dgm:spPr>
        <a:noFill/>
        <a:ln>
          <a:noFill/>
        </a:ln>
      </dgm:spPr>
      <dgm:t>
        <a:bodyPr anchor="t"/>
        <a:lstStyle/>
        <a:p>
          <a:pPr algn="ctr"/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2023-2024 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</a:t>
          </a:r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‘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quv yilidan boshlab q</a:t>
          </a:r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yidagi yo</a:t>
          </a:r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‘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nalishlar bo</a:t>
          </a:r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‘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yicha qabul amalga oshiriladi</a:t>
          </a:r>
          <a:r>
            <a:rPr lang="uz-Latn-UZ" sz="800" b="1" kern="1200" dirty="0">
              <a:solidFill>
                <a:srgbClr val="C00000"/>
              </a:solidFill>
              <a:latin typeface="Arial Narrow" pitchFamily="34" charset="0"/>
            </a:rPr>
            <a:t>.</a:t>
          </a:r>
          <a:endParaRPr lang="ru-RU" sz="800" b="1" kern="1200" dirty="0">
            <a:solidFill>
              <a:srgbClr val="C00000"/>
            </a:solidFill>
            <a:latin typeface="Arial Narrow" pitchFamily="34" charset="0"/>
          </a:endParaRPr>
        </a:p>
      </dgm:t>
    </dgm:pt>
    <dgm:pt modelId="{B93433BD-4916-4604-AE1D-BED8F817C0D4}" type="parTrans" cxnId="{D99B2C2E-16E5-47A1-9D56-7931519D8500}">
      <dgm:prSet/>
      <dgm:spPr/>
      <dgm:t>
        <a:bodyPr/>
        <a:lstStyle/>
        <a:p>
          <a:endParaRPr lang="ru-RU"/>
        </a:p>
      </dgm:t>
    </dgm:pt>
    <dgm:pt modelId="{F04E3522-1183-4943-B327-A677BFE6BBB6}" type="sibTrans" cxnId="{D99B2C2E-16E5-47A1-9D56-7931519D8500}">
      <dgm:prSet/>
      <dgm:spPr/>
      <dgm:t>
        <a:bodyPr/>
        <a:lstStyle/>
        <a:p>
          <a:endParaRPr lang="ru-RU"/>
        </a:p>
      </dgm:t>
    </dgm:pt>
    <dgm:pt modelId="{50A45272-D76F-4477-ADE7-9AD596608FDD}">
      <dgm:prSet phldrT="[Текст]" custT="1"/>
      <dgm:spPr>
        <a:noFill/>
        <a:ln>
          <a:noFill/>
        </a:ln>
      </dgm:spPr>
      <dgm:t>
        <a:bodyPr/>
        <a:lstStyle/>
        <a:p>
          <a:pPr algn="ctr">
            <a:lnSpc>
              <a:spcPct val="100000"/>
            </a:lnSpc>
          </a:pPr>
          <a:r>
            <a:rPr lang="uz-Latn-UZ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Urganch shaxar Yoshlik ko</a:t>
          </a:r>
          <a:r>
            <a:rPr lang="en-US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‘</a:t>
          </a:r>
          <a:r>
            <a:rPr lang="uz-Latn-UZ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chasida joylashgan. </a:t>
          </a:r>
          <a:endParaRPr lang="en-US" sz="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</a:pPr>
          <a:r>
            <a:rPr lang="uz-Latn-UZ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Yer maydoni 1,85</a:t>
          </a:r>
          <a:r>
            <a:rPr lang="en-US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Latn-UZ" sz="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</a:t>
          </a:r>
          <a:r>
            <a:rPr lang="uz-Latn-UZ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</a:pPr>
          <a:r>
            <a:rPr lang="uz-Latn-UZ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Quvvati 360 o</a:t>
          </a:r>
          <a:r>
            <a:rPr lang="en-US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‘</a:t>
          </a:r>
          <a:r>
            <a:rPr lang="uz-Latn-UZ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rin</a:t>
          </a:r>
          <a:endParaRPr lang="ru-RU" sz="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7CA4C-19DE-4775-874A-49F83E284E7A}" type="parTrans" cxnId="{7E04CFB6-702D-4DE9-8FC6-8C4E233F990D}">
      <dgm:prSet/>
      <dgm:spPr/>
      <dgm:t>
        <a:bodyPr/>
        <a:lstStyle/>
        <a:p>
          <a:endParaRPr lang="ru-RU"/>
        </a:p>
      </dgm:t>
    </dgm:pt>
    <dgm:pt modelId="{A2931BAF-794E-4F10-AB97-EC8907591431}" type="sibTrans" cxnId="{7E04CFB6-702D-4DE9-8FC6-8C4E233F990D}">
      <dgm:prSet/>
      <dgm:spPr/>
      <dgm:t>
        <a:bodyPr/>
        <a:lstStyle/>
        <a:p>
          <a:endParaRPr lang="ru-RU"/>
        </a:p>
      </dgm:t>
    </dgm:pt>
    <dgm:pt modelId="{D952F326-866D-4DC5-806B-4A65B8918FBE}" type="pres">
      <dgm:prSet presAssocID="{9AE1D4E3-7F0E-4469-B6FB-E7F492CCB293}" presName="Name0" presStyleCnt="0">
        <dgm:presLayoutVars>
          <dgm:dir/>
          <dgm:animLvl val="lvl"/>
          <dgm:resizeHandles val="exact"/>
        </dgm:presLayoutVars>
      </dgm:prSet>
      <dgm:spPr/>
    </dgm:pt>
    <dgm:pt modelId="{A3F8F977-3CC2-41C3-A65D-B378E98C7426}" type="pres">
      <dgm:prSet presAssocID="{9A9ECCFD-B0CA-462D-9837-7B12808C07CA}" presName="linNode" presStyleCnt="0"/>
      <dgm:spPr/>
    </dgm:pt>
    <dgm:pt modelId="{F94B288E-F6F0-4D3A-9EBA-1C2CFE9C2674}" type="pres">
      <dgm:prSet presAssocID="{9A9ECCFD-B0CA-462D-9837-7B12808C07CA}" presName="parentText" presStyleLbl="node1" presStyleIdx="0" presStyleCnt="2" custScaleX="178942" custScaleY="28071" custLinFactNeighborX="49554" custLinFactNeighborY="-11893">
        <dgm:presLayoutVars>
          <dgm:chMax val="1"/>
          <dgm:bulletEnabled val="1"/>
        </dgm:presLayoutVars>
      </dgm:prSet>
      <dgm:spPr/>
    </dgm:pt>
    <dgm:pt modelId="{D1AC775C-D993-4817-8467-84FB8541F497}" type="pres">
      <dgm:prSet presAssocID="{F04E3522-1183-4943-B327-A677BFE6BBB6}" presName="sp" presStyleCnt="0"/>
      <dgm:spPr/>
    </dgm:pt>
    <dgm:pt modelId="{8A68D393-D27A-497E-9BDB-E30679F156CD}" type="pres">
      <dgm:prSet presAssocID="{50A45272-D76F-4477-ADE7-9AD596608FDD}" presName="linNode" presStyleCnt="0"/>
      <dgm:spPr/>
    </dgm:pt>
    <dgm:pt modelId="{8870748F-9F8C-44FE-BD22-5B1B457F44DF}" type="pres">
      <dgm:prSet presAssocID="{50A45272-D76F-4477-ADE7-9AD596608FDD}" presName="parentText" presStyleLbl="node1" presStyleIdx="1" presStyleCnt="2" custScaleX="96431" custScaleY="148455" custLinFactNeighborX="-45939" custLinFactNeighborY="-24203">
        <dgm:presLayoutVars>
          <dgm:chMax val="1"/>
          <dgm:bulletEnabled val="1"/>
        </dgm:presLayoutVars>
      </dgm:prSet>
      <dgm:spPr>
        <a:prstGeom prst="rect">
          <a:avLst/>
        </a:prstGeom>
      </dgm:spPr>
    </dgm:pt>
  </dgm:ptLst>
  <dgm:cxnLst>
    <dgm:cxn modelId="{D99B2C2E-16E5-47A1-9D56-7931519D8500}" srcId="{9AE1D4E3-7F0E-4469-B6FB-E7F492CCB293}" destId="{9A9ECCFD-B0CA-462D-9837-7B12808C07CA}" srcOrd="0" destOrd="0" parTransId="{B93433BD-4916-4604-AE1D-BED8F817C0D4}" sibTransId="{F04E3522-1183-4943-B327-A677BFE6BBB6}"/>
    <dgm:cxn modelId="{99C8E777-AFE3-4C6D-B5DA-B62CADEAF90C}" type="presOf" srcId="{50A45272-D76F-4477-ADE7-9AD596608FDD}" destId="{8870748F-9F8C-44FE-BD22-5B1B457F44DF}" srcOrd="0" destOrd="0" presId="urn:microsoft.com/office/officeart/2005/8/layout/vList5"/>
    <dgm:cxn modelId="{7E04CFB6-702D-4DE9-8FC6-8C4E233F990D}" srcId="{9AE1D4E3-7F0E-4469-B6FB-E7F492CCB293}" destId="{50A45272-D76F-4477-ADE7-9AD596608FDD}" srcOrd="1" destOrd="0" parTransId="{1677CA4C-19DE-4775-874A-49F83E284E7A}" sibTransId="{A2931BAF-794E-4F10-AB97-EC8907591431}"/>
    <dgm:cxn modelId="{80927BC1-B89A-42D4-8074-5DE4E3E4146E}" type="presOf" srcId="{9A9ECCFD-B0CA-462D-9837-7B12808C07CA}" destId="{F94B288E-F6F0-4D3A-9EBA-1C2CFE9C2674}" srcOrd="0" destOrd="0" presId="urn:microsoft.com/office/officeart/2005/8/layout/vList5"/>
    <dgm:cxn modelId="{0134F5EC-0F4E-4048-B5AB-DAE977D67844}" type="presOf" srcId="{9AE1D4E3-7F0E-4469-B6FB-E7F492CCB293}" destId="{D952F326-866D-4DC5-806B-4A65B8918FBE}" srcOrd="0" destOrd="0" presId="urn:microsoft.com/office/officeart/2005/8/layout/vList5"/>
    <dgm:cxn modelId="{53A97989-E2DF-4341-B3ED-0FDD2B0A6FDE}" type="presParOf" srcId="{D952F326-866D-4DC5-806B-4A65B8918FBE}" destId="{A3F8F977-3CC2-41C3-A65D-B378E98C7426}" srcOrd="0" destOrd="0" presId="urn:microsoft.com/office/officeart/2005/8/layout/vList5"/>
    <dgm:cxn modelId="{CCF8F3A1-5188-4E0B-94C0-55E44ABCEAC5}" type="presParOf" srcId="{A3F8F977-3CC2-41C3-A65D-B378E98C7426}" destId="{F94B288E-F6F0-4D3A-9EBA-1C2CFE9C2674}" srcOrd="0" destOrd="0" presId="urn:microsoft.com/office/officeart/2005/8/layout/vList5"/>
    <dgm:cxn modelId="{08D1BBE1-8BA9-496C-962B-47EDE89B0004}" type="presParOf" srcId="{D952F326-866D-4DC5-806B-4A65B8918FBE}" destId="{D1AC775C-D993-4817-8467-84FB8541F497}" srcOrd="1" destOrd="0" presId="urn:microsoft.com/office/officeart/2005/8/layout/vList5"/>
    <dgm:cxn modelId="{A29F6480-0F76-4E66-B6A1-2587511DFF54}" type="presParOf" srcId="{D952F326-866D-4DC5-806B-4A65B8918FBE}" destId="{8A68D393-D27A-497E-9BDB-E30679F156CD}" srcOrd="2" destOrd="0" presId="urn:microsoft.com/office/officeart/2005/8/layout/vList5"/>
    <dgm:cxn modelId="{0C6E0622-6A8C-4B75-9918-776D70125CBD}" type="presParOf" srcId="{8A68D393-D27A-497E-9BDB-E30679F156CD}" destId="{8870748F-9F8C-44FE-BD22-5B1B457F44DF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38419-D133-4635-9F5C-11E2A7AA716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2F8BE2-A512-4122-89A8-41F371FF4DCA}">
      <dgm:prSet phldrT="[Текст]" custT="1"/>
      <dgm:spPr>
        <a:noFill/>
        <a:ln>
          <a:noFill/>
        </a:ln>
      </dgm:spPr>
      <dgm:t>
        <a:bodyPr anchor="ctr"/>
        <a:lstStyle/>
        <a:p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uz-Latn-UZ" sz="8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niq</a:t>
          </a:r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fanlar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Matematika 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Ona tili 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</a:t>
          </a:r>
        </a:p>
        <a:p>
          <a:endParaRPr lang="ru-RU" sz="800" dirty="0">
            <a:solidFill>
              <a:srgbClr val="C00000"/>
            </a:solidFill>
          </a:endParaRPr>
        </a:p>
      </dgm:t>
    </dgm:pt>
    <dgm:pt modelId="{11CA9E75-CB50-457F-9C97-8F34F712A5CE}" type="parTrans" cxnId="{8570BB8A-B358-4F54-AB77-1D0AF99CDA09}">
      <dgm:prSet/>
      <dgm:spPr/>
      <dgm:t>
        <a:bodyPr/>
        <a:lstStyle/>
        <a:p>
          <a:endParaRPr lang="ru-RU" sz="800"/>
        </a:p>
      </dgm:t>
    </dgm:pt>
    <dgm:pt modelId="{F06C7D11-F4A2-4BEC-A23C-F8E0F3AD318B}" type="sibTrans" cxnId="{8570BB8A-B358-4F54-AB77-1D0AF99CDA09}">
      <dgm:prSet/>
      <dgm:spPr/>
      <dgm:t>
        <a:bodyPr/>
        <a:lstStyle/>
        <a:p>
          <a:endParaRPr lang="ru-RU" sz="800"/>
        </a:p>
      </dgm:t>
    </dgm:pt>
    <dgm:pt modelId="{B0427A4C-763F-4083-84D0-87226830A418}">
      <dgm:prSet custT="1"/>
      <dgm:spPr>
        <a:noFill/>
        <a:ln>
          <a:noFill/>
        </a:ln>
      </dgm:spPr>
      <dgm:t>
        <a:bodyPr anchor="ctr"/>
        <a:lstStyle/>
        <a:p>
          <a:pPr algn="ctr"/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Xorijiy </a:t>
          </a:r>
          <a:r>
            <a:rPr lang="en-US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tillar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</a:p>
        <a:p>
          <a:pPr algn="l"/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Xorijiy til 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Ona tili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52</a:t>
          </a:r>
          <a:endParaRPr lang="uz-Latn-UZ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0CB56-7ADD-4DF1-848F-65ED39303A1B}" type="parTrans" cxnId="{D3E27F1C-D597-4E0E-AAC2-99E679E9FACA}">
      <dgm:prSet/>
      <dgm:spPr/>
      <dgm:t>
        <a:bodyPr/>
        <a:lstStyle/>
        <a:p>
          <a:endParaRPr lang="uz-Latn-UZ" sz="800"/>
        </a:p>
      </dgm:t>
    </dgm:pt>
    <dgm:pt modelId="{E9697F70-01DB-416A-8B5C-8D0186AB5699}" type="sibTrans" cxnId="{D3E27F1C-D597-4E0E-AAC2-99E679E9FACA}">
      <dgm:prSet/>
      <dgm:spPr/>
      <dgm:t>
        <a:bodyPr/>
        <a:lstStyle/>
        <a:p>
          <a:endParaRPr lang="uz-Latn-UZ" sz="800"/>
        </a:p>
      </dgm:t>
    </dgm:pt>
    <dgm:pt modelId="{35593DF5-5E30-400B-B845-62AF59CD03CE}">
      <dgm:prSet custT="1"/>
      <dgm:spPr>
        <a:noFill/>
        <a:ln>
          <a:noFill/>
        </a:ln>
      </dgm:spPr>
      <dgm:t>
        <a:bodyPr anchor="b"/>
        <a:lstStyle/>
        <a:p>
          <a:pPr algn="l"/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uz-Latn-UZ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1D28B-F8A0-4D74-99CB-1C83D814AEFD}" type="parTrans" cxnId="{FF1CD848-930A-4831-B22A-B2EE62433834}">
      <dgm:prSet/>
      <dgm:spPr/>
      <dgm:t>
        <a:bodyPr/>
        <a:lstStyle/>
        <a:p>
          <a:endParaRPr lang="uz-Latn-UZ" sz="800"/>
        </a:p>
      </dgm:t>
    </dgm:pt>
    <dgm:pt modelId="{B24C8755-AC1D-4FB5-BEFD-66946E935F3C}" type="sibTrans" cxnId="{FF1CD848-930A-4831-B22A-B2EE62433834}">
      <dgm:prSet/>
      <dgm:spPr/>
      <dgm:t>
        <a:bodyPr/>
        <a:lstStyle/>
        <a:p>
          <a:endParaRPr lang="uz-Latn-UZ" sz="800"/>
        </a:p>
      </dgm:t>
    </dgm:pt>
    <dgm:pt modelId="{B528DE89-806E-45A2-B4D3-39444F088EE2}">
      <dgm:prSet custT="1"/>
      <dgm:spPr>
        <a:noFill/>
        <a:ln>
          <a:noFill/>
        </a:ln>
      </dgm:spPr>
      <dgm:t>
        <a:bodyPr anchor="ctr"/>
        <a:lstStyle/>
        <a:p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Ijtimoiy-gumanitar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uz-Latn-UZ" sz="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Tarix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</a:t>
          </a:r>
          <a:r>
            <a:rPr lang="uz-Latn-UZ" sz="8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orijiy</a:t>
          </a:r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til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26</a:t>
          </a:r>
        </a:p>
        <a:p>
          <a:endParaRPr lang="uz-Latn-UZ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DD50F-CA22-4625-840A-7BBFA077D488}" type="parTrans" cxnId="{C534EB63-7B20-4E2C-9758-5BE72B2653D7}">
      <dgm:prSet/>
      <dgm:spPr/>
      <dgm:t>
        <a:bodyPr/>
        <a:lstStyle/>
        <a:p>
          <a:endParaRPr lang="uz-Latn-UZ" sz="800"/>
        </a:p>
      </dgm:t>
    </dgm:pt>
    <dgm:pt modelId="{19992D4B-6FE1-4B88-913B-39BE6CC8EE8F}" type="sibTrans" cxnId="{C534EB63-7B20-4E2C-9758-5BE72B2653D7}">
      <dgm:prSet/>
      <dgm:spPr/>
      <dgm:t>
        <a:bodyPr/>
        <a:lstStyle/>
        <a:p>
          <a:endParaRPr lang="uz-Latn-UZ" sz="800"/>
        </a:p>
      </dgm:t>
    </dgm:pt>
    <dgm:pt modelId="{1E0886E8-A738-4018-8AD6-AF3CF019FC9B}">
      <dgm:prSet custT="1"/>
      <dgm:spPr>
        <a:noFill/>
        <a:ln>
          <a:noFill/>
        </a:ln>
      </dgm:spPr>
      <dgm:t>
        <a:bodyPr anchor="ctr"/>
        <a:lstStyle/>
        <a:p>
          <a:endParaRPr lang="uz-Latn-UZ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1B7FC3-8737-42B6-88CB-0E39D70925F7}" type="parTrans" cxnId="{BA001804-517A-4B62-92FA-C6C9260E1D09}">
      <dgm:prSet/>
      <dgm:spPr/>
      <dgm:t>
        <a:bodyPr/>
        <a:lstStyle/>
        <a:p>
          <a:endParaRPr lang="uz-Latn-UZ" sz="800"/>
        </a:p>
      </dgm:t>
    </dgm:pt>
    <dgm:pt modelId="{7257EF6D-831D-4EDE-B1DD-7064741A72C3}" type="sibTrans" cxnId="{BA001804-517A-4B62-92FA-C6C9260E1D09}">
      <dgm:prSet/>
      <dgm:spPr/>
      <dgm:t>
        <a:bodyPr/>
        <a:lstStyle/>
        <a:p>
          <a:endParaRPr lang="uz-Latn-UZ" sz="800"/>
        </a:p>
      </dgm:t>
    </dgm:pt>
    <dgm:pt modelId="{C1D31284-30D3-4B8F-9BC8-800BFC403255}" type="pres">
      <dgm:prSet presAssocID="{20738419-D133-4635-9F5C-11E2A7AA716F}" presName="Name0" presStyleCnt="0">
        <dgm:presLayoutVars>
          <dgm:dir/>
          <dgm:resizeHandles val="exact"/>
        </dgm:presLayoutVars>
      </dgm:prSet>
      <dgm:spPr/>
    </dgm:pt>
    <dgm:pt modelId="{54863D0F-CC18-4E61-ACCC-E45FF73CBB65}" type="pres">
      <dgm:prSet presAssocID="{0D2F8BE2-A512-4122-89A8-41F371FF4DCA}" presName="node" presStyleLbl="node1" presStyleIdx="0" presStyleCnt="4" custScaleX="245564">
        <dgm:presLayoutVars>
          <dgm:bulletEnabled val="1"/>
        </dgm:presLayoutVars>
      </dgm:prSet>
      <dgm:spPr/>
    </dgm:pt>
    <dgm:pt modelId="{F80C88FA-64AB-4DA4-8A8D-22A947131D1A}" type="pres">
      <dgm:prSet presAssocID="{F06C7D11-F4A2-4BEC-A23C-F8E0F3AD318B}" presName="sibTrans" presStyleCnt="0"/>
      <dgm:spPr/>
    </dgm:pt>
    <dgm:pt modelId="{9EE40285-E4BA-42BA-A8A3-EF64EDB878D3}" type="pres">
      <dgm:prSet presAssocID="{B0427A4C-763F-4083-84D0-87226830A418}" presName="node" presStyleLbl="node1" presStyleIdx="1" presStyleCnt="4" custScaleX="223418" custLinFactX="100000" custLinFactNeighborX="181578" custLinFactNeighborY="0">
        <dgm:presLayoutVars>
          <dgm:bulletEnabled val="1"/>
        </dgm:presLayoutVars>
      </dgm:prSet>
      <dgm:spPr/>
    </dgm:pt>
    <dgm:pt modelId="{7B61549E-4BFB-48F5-A936-3A1D0743BEDA}" type="pres">
      <dgm:prSet presAssocID="{E9697F70-01DB-416A-8B5C-8D0186AB5699}" presName="sibTrans" presStyleCnt="0"/>
      <dgm:spPr/>
    </dgm:pt>
    <dgm:pt modelId="{D29B9C00-35C7-4878-ABE9-FDD4216B0A34}" type="pres">
      <dgm:prSet presAssocID="{B528DE89-806E-45A2-B4D3-39444F088EE2}" presName="node" presStyleLbl="node1" presStyleIdx="2" presStyleCnt="4" custScaleX="250756" custScaleY="67724" custLinFactX="116238" custLinFactNeighborX="200000" custLinFactNeighborY="9655">
        <dgm:presLayoutVars>
          <dgm:bulletEnabled val="1"/>
        </dgm:presLayoutVars>
      </dgm:prSet>
      <dgm:spPr/>
    </dgm:pt>
    <dgm:pt modelId="{3121BBBF-500B-43E2-BF03-C0A975A96377}" type="pres">
      <dgm:prSet presAssocID="{19992D4B-6FE1-4B88-913B-39BE6CC8EE8F}" presName="sibTrans" presStyleCnt="0"/>
      <dgm:spPr/>
    </dgm:pt>
    <dgm:pt modelId="{0CCD7E48-7DEB-4D19-A197-E7B40BD6F08E}" type="pres">
      <dgm:prSet presAssocID="{35593DF5-5E30-400B-B845-62AF59CD03CE}" presName="node" presStyleLbl="node1" presStyleIdx="3" presStyleCnt="4" custScaleX="152464" custScaleY="55555" custLinFactX="-2964" custLinFactNeighborX="-100000" custLinFactNeighborY="33333">
        <dgm:presLayoutVars>
          <dgm:bulletEnabled val="1"/>
        </dgm:presLayoutVars>
      </dgm:prSet>
      <dgm:spPr/>
    </dgm:pt>
  </dgm:ptLst>
  <dgm:cxnLst>
    <dgm:cxn modelId="{BA001804-517A-4B62-92FA-C6C9260E1D09}" srcId="{B528DE89-806E-45A2-B4D3-39444F088EE2}" destId="{1E0886E8-A738-4018-8AD6-AF3CF019FC9B}" srcOrd="0" destOrd="0" parTransId="{FD1B7FC3-8737-42B6-88CB-0E39D70925F7}" sibTransId="{7257EF6D-831D-4EDE-B1DD-7064741A72C3}"/>
    <dgm:cxn modelId="{1F247514-3EB9-481C-AD03-9712538E96E2}" type="presOf" srcId="{1E0886E8-A738-4018-8AD6-AF3CF019FC9B}" destId="{D29B9C00-35C7-4878-ABE9-FDD4216B0A34}" srcOrd="0" destOrd="1" presId="urn:microsoft.com/office/officeart/2005/8/layout/hList6"/>
    <dgm:cxn modelId="{7D296C1A-0912-4344-AF13-6069188F26F5}" type="presOf" srcId="{B528DE89-806E-45A2-B4D3-39444F088EE2}" destId="{D29B9C00-35C7-4878-ABE9-FDD4216B0A34}" srcOrd="0" destOrd="0" presId="urn:microsoft.com/office/officeart/2005/8/layout/hList6"/>
    <dgm:cxn modelId="{D3E27F1C-D597-4E0E-AAC2-99E679E9FACA}" srcId="{20738419-D133-4635-9F5C-11E2A7AA716F}" destId="{B0427A4C-763F-4083-84D0-87226830A418}" srcOrd="1" destOrd="0" parTransId="{3DD0CB56-7ADD-4DF1-848F-65ED39303A1B}" sibTransId="{E9697F70-01DB-416A-8B5C-8D0186AB5699}"/>
    <dgm:cxn modelId="{A4384963-0F2C-4192-92A8-8F700EA6374C}" type="presOf" srcId="{20738419-D133-4635-9F5C-11E2A7AA716F}" destId="{C1D31284-30D3-4B8F-9BC8-800BFC403255}" srcOrd="0" destOrd="0" presId="urn:microsoft.com/office/officeart/2005/8/layout/hList6"/>
    <dgm:cxn modelId="{C534EB63-7B20-4E2C-9758-5BE72B2653D7}" srcId="{20738419-D133-4635-9F5C-11E2A7AA716F}" destId="{B528DE89-806E-45A2-B4D3-39444F088EE2}" srcOrd="2" destOrd="0" parTransId="{2BEDD50F-CA22-4625-840A-7BBFA077D488}" sibTransId="{19992D4B-6FE1-4B88-913B-39BE6CC8EE8F}"/>
    <dgm:cxn modelId="{FF1CD848-930A-4831-B22A-B2EE62433834}" srcId="{20738419-D133-4635-9F5C-11E2A7AA716F}" destId="{35593DF5-5E30-400B-B845-62AF59CD03CE}" srcOrd="3" destOrd="0" parTransId="{C2B1D28B-F8A0-4D74-99CB-1C83D814AEFD}" sibTransId="{B24C8755-AC1D-4FB5-BEFD-66946E935F3C}"/>
    <dgm:cxn modelId="{8570BB8A-B358-4F54-AB77-1D0AF99CDA09}" srcId="{20738419-D133-4635-9F5C-11E2A7AA716F}" destId="{0D2F8BE2-A512-4122-89A8-41F371FF4DCA}" srcOrd="0" destOrd="0" parTransId="{11CA9E75-CB50-457F-9C97-8F34F712A5CE}" sibTransId="{F06C7D11-F4A2-4BEC-A23C-F8E0F3AD318B}"/>
    <dgm:cxn modelId="{8DDA0595-40A1-42A6-B52D-48AA49788786}" type="presOf" srcId="{0D2F8BE2-A512-4122-89A8-41F371FF4DCA}" destId="{54863D0F-CC18-4E61-ACCC-E45FF73CBB65}" srcOrd="0" destOrd="0" presId="urn:microsoft.com/office/officeart/2005/8/layout/hList6"/>
    <dgm:cxn modelId="{ECA5E7B3-163B-4850-AD88-1FAED53E45F0}" type="presOf" srcId="{B0427A4C-763F-4083-84D0-87226830A418}" destId="{9EE40285-E4BA-42BA-A8A3-EF64EDB878D3}" srcOrd="0" destOrd="0" presId="urn:microsoft.com/office/officeart/2005/8/layout/hList6"/>
    <dgm:cxn modelId="{98B8FCB3-D0BC-4641-A152-FDCB4455CB80}" type="presOf" srcId="{35593DF5-5E30-400B-B845-62AF59CD03CE}" destId="{0CCD7E48-7DEB-4D19-A197-E7B40BD6F08E}" srcOrd="0" destOrd="0" presId="urn:microsoft.com/office/officeart/2005/8/layout/hList6"/>
    <dgm:cxn modelId="{0C9E251B-93BA-4360-A737-F4A034FD4088}" type="presParOf" srcId="{C1D31284-30D3-4B8F-9BC8-800BFC403255}" destId="{54863D0F-CC18-4E61-ACCC-E45FF73CBB65}" srcOrd="0" destOrd="0" presId="urn:microsoft.com/office/officeart/2005/8/layout/hList6"/>
    <dgm:cxn modelId="{F8809C77-D136-4C6C-93F3-FF89A3E460AF}" type="presParOf" srcId="{C1D31284-30D3-4B8F-9BC8-800BFC403255}" destId="{F80C88FA-64AB-4DA4-8A8D-22A947131D1A}" srcOrd="1" destOrd="0" presId="urn:microsoft.com/office/officeart/2005/8/layout/hList6"/>
    <dgm:cxn modelId="{EF36B478-7107-429A-AFF7-A95F2F7859F2}" type="presParOf" srcId="{C1D31284-30D3-4B8F-9BC8-800BFC403255}" destId="{9EE40285-E4BA-42BA-A8A3-EF64EDB878D3}" srcOrd="2" destOrd="0" presId="urn:microsoft.com/office/officeart/2005/8/layout/hList6"/>
    <dgm:cxn modelId="{4603CC63-B61E-4B87-BDE1-F570CE06FF65}" type="presParOf" srcId="{C1D31284-30D3-4B8F-9BC8-800BFC403255}" destId="{7B61549E-4BFB-48F5-A936-3A1D0743BEDA}" srcOrd="3" destOrd="0" presId="urn:microsoft.com/office/officeart/2005/8/layout/hList6"/>
    <dgm:cxn modelId="{56F505E9-CB27-44C2-89F6-2739D024826F}" type="presParOf" srcId="{C1D31284-30D3-4B8F-9BC8-800BFC403255}" destId="{D29B9C00-35C7-4878-ABE9-FDD4216B0A34}" srcOrd="4" destOrd="0" presId="urn:microsoft.com/office/officeart/2005/8/layout/hList6"/>
    <dgm:cxn modelId="{E3710928-9800-4C94-ADCE-0E183217B110}" type="presParOf" srcId="{C1D31284-30D3-4B8F-9BC8-800BFC403255}" destId="{3121BBBF-500B-43E2-BF03-C0A975A96377}" srcOrd="5" destOrd="0" presId="urn:microsoft.com/office/officeart/2005/8/layout/hList6"/>
    <dgm:cxn modelId="{8AB3BB43-03D7-4B6E-A600-D31DDAC59AC9}" type="presParOf" srcId="{C1D31284-30D3-4B8F-9BC8-800BFC403255}" destId="{0CCD7E48-7DEB-4D19-A197-E7B40BD6F08E}" srcOrd="6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49046-7911-4ADB-92A3-2A875FDBDD86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uz-Latn-UZ"/>
        </a:p>
      </dgm:t>
    </dgm:pt>
    <dgm:pt modelId="{1967C82C-B85F-4DB1-B83F-36DABD113FEF}">
      <dgm:prSet custT="1"/>
      <dgm:spPr/>
      <dgm:t>
        <a:bodyPr/>
        <a:lstStyle/>
        <a:p>
          <a:pPr algn="ctr"/>
          <a:r>
            <a:rPr lang="uz-Latn-UZ" sz="1200" b="1" dirty="0"/>
            <a:t>Nufuzli </a:t>
          </a:r>
          <a:r>
            <a:rPr lang="uz-Latn-UZ" sz="1200" b="1" dirty="0" err="1"/>
            <a:t>OTMlar</a:t>
          </a:r>
          <a:r>
            <a:rPr lang="uz-Latn-UZ" sz="1200" b="1" dirty="0"/>
            <a:t> bilan hamkorlik</a:t>
          </a:r>
          <a:endParaRPr lang="uz-Latn-UZ" sz="1200" dirty="0"/>
        </a:p>
      </dgm:t>
    </dgm:pt>
    <dgm:pt modelId="{C683BB8E-DC11-4DED-A35B-F9AA6855ADEA}" type="parTrans" cxnId="{31B0A8A4-3D4B-446E-9DA9-382703A1E201}">
      <dgm:prSet/>
      <dgm:spPr/>
      <dgm:t>
        <a:bodyPr/>
        <a:lstStyle/>
        <a:p>
          <a:endParaRPr lang="uz-Latn-UZ"/>
        </a:p>
      </dgm:t>
    </dgm:pt>
    <dgm:pt modelId="{6C03DE31-E789-4C05-AB83-68E13F11DC0F}" type="sibTrans" cxnId="{31B0A8A4-3D4B-446E-9DA9-382703A1E201}">
      <dgm:prSet/>
      <dgm:spPr/>
      <dgm:t>
        <a:bodyPr/>
        <a:lstStyle/>
        <a:p>
          <a:endParaRPr lang="uz-Latn-UZ"/>
        </a:p>
      </dgm:t>
    </dgm:pt>
    <dgm:pt modelId="{E092B6DB-51E6-4AE4-A119-BD3F1D9159A3}" type="pres">
      <dgm:prSet presAssocID="{0B249046-7911-4ADB-92A3-2A875FDBDD86}" presName="linear" presStyleCnt="0">
        <dgm:presLayoutVars>
          <dgm:animLvl val="lvl"/>
          <dgm:resizeHandles val="exact"/>
        </dgm:presLayoutVars>
      </dgm:prSet>
      <dgm:spPr/>
    </dgm:pt>
    <dgm:pt modelId="{81374FD2-F137-403D-9D9D-A0D15602874C}" type="pres">
      <dgm:prSet presAssocID="{1967C82C-B85F-4DB1-B83F-36DABD113FEF}" presName="parentText" presStyleLbl="node1" presStyleIdx="0" presStyleCnt="1" custLinFactNeighborY="-2488">
        <dgm:presLayoutVars>
          <dgm:chMax val="0"/>
          <dgm:bulletEnabled val="1"/>
        </dgm:presLayoutVars>
      </dgm:prSet>
      <dgm:spPr/>
    </dgm:pt>
  </dgm:ptLst>
  <dgm:cxnLst>
    <dgm:cxn modelId="{0481B36F-E3BE-4D86-9899-129AFB31A35F}" type="presOf" srcId="{1967C82C-B85F-4DB1-B83F-36DABD113FEF}" destId="{81374FD2-F137-403D-9D9D-A0D15602874C}" srcOrd="0" destOrd="0" presId="urn:microsoft.com/office/officeart/2005/8/layout/vList2"/>
    <dgm:cxn modelId="{31B0A8A4-3D4B-446E-9DA9-382703A1E201}" srcId="{0B249046-7911-4ADB-92A3-2A875FDBDD86}" destId="{1967C82C-B85F-4DB1-B83F-36DABD113FEF}" srcOrd="0" destOrd="0" parTransId="{C683BB8E-DC11-4DED-A35B-F9AA6855ADEA}" sibTransId="{6C03DE31-E789-4C05-AB83-68E13F11DC0F}"/>
    <dgm:cxn modelId="{33E3B7FF-C203-498D-928A-145926F05C2F}" type="presOf" srcId="{0B249046-7911-4ADB-92A3-2A875FDBDD86}" destId="{E092B6DB-51E6-4AE4-A119-BD3F1D9159A3}" srcOrd="0" destOrd="0" presId="urn:microsoft.com/office/officeart/2005/8/layout/vList2"/>
    <dgm:cxn modelId="{FC914BD9-6BE8-48DC-A911-0423344045BD}" type="presParOf" srcId="{E092B6DB-51E6-4AE4-A119-BD3F1D9159A3}" destId="{81374FD2-F137-403D-9D9D-A0D1560287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3ECD52-D54B-4AD0-9067-A1E4986C4602}" type="doc">
      <dgm:prSet loTypeId="urn:microsoft.com/office/officeart/2005/8/layout/cycle1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71E668E-F2CE-4881-87E1-774AE5DAD7B6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en-US" sz="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Xorijiy</a:t>
          </a:r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OTM</a:t>
          </a:r>
          <a:r>
            <a:rPr lang="uz-Latn-UZ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LAR BILAN HAMKORLIK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52F6E-E189-4E46-9E62-948937E0DCC5}" type="parTrans" cxnId="{9D79A919-AB01-4033-A239-3573884A05A9}">
      <dgm:prSet/>
      <dgm:spPr/>
      <dgm:t>
        <a:bodyPr/>
        <a:lstStyle/>
        <a:p>
          <a:endParaRPr lang="ru-RU"/>
        </a:p>
      </dgm:t>
    </dgm:pt>
    <dgm:pt modelId="{61A1690B-FA4B-46B7-98A4-ECD11DCAEAD7}" type="sibTrans" cxnId="{9D79A919-AB01-4033-A239-3573884A05A9}">
      <dgm:prSet/>
      <dgm:spPr/>
      <dgm:t>
        <a:bodyPr/>
        <a:lstStyle/>
        <a:p>
          <a:endParaRPr lang="ru-RU"/>
        </a:p>
      </dgm:t>
    </dgm:pt>
    <dgm:pt modelId="{FE7396CC-597F-4341-A338-5479DE8062F4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Korea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2024B-E90F-4300-9559-73D12982E4B9}" type="parTrans" cxnId="{C142045E-8C31-45A1-BB1B-B0074037282D}">
      <dgm:prSet/>
      <dgm:spPr/>
      <dgm:t>
        <a:bodyPr/>
        <a:lstStyle/>
        <a:p>
          <a:endParaRPr lang="ru-RU"/>
        </a:p>
      </dgm:t>
    </dgm:pt>
    <dgm:pt modelId="{77582459-4BAF-4998-807A-5AFB69F1652B}" type="sibTrans" cxnId="{C142045E-8C31-45A1-BB1B-B0074037282D}">
      <dgm:prSet/>
      <dgm:spPr/>
      <dgm:t>
        <a:bodyPr/>
        <a:lstStyle/>
        <a:p>
          <a:endParaRPr lang="ru-RU"/>
        </a:p>
      </dgm:t>
    </dgm:pt>
    <dgm:pt modelId="{C84689D8-D5D7-441F-A050-E519C3742CAF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en-US" sz="8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Rossiya</a:t>
          </a:r>
        </a:p>
      </dgm:t>
    </dgm:pt>
    <dgm:pt modelId="{0EA6EF9D-3515-4E89-968C-9AAB00D0C704}" type="parTrans" cxnId="{F7EE5B9D-1E75-44D3-BE30-DD2CA58E783F}">
      <dgm:prSet/>
      <dgm:spPr/>
      <dgm:t>
        <a:bodyPr/>
        <a:lstStyle/>
        <a:p>
          <a:endParaRPr lang="ru-RU"/>
        </a:p>
      </dgm:t>
    </dgm:pt>
    <dgm:pt modelId="{F114A551-7753-4933-B795-727C4519C40E}" type="sibTrans" cxnId="{F7EE5B9D-1E75-44D3-BE30-DD2CA58E783F}">
      <dgm:prSet/>
      <dgm:spPr/>
      <dgm:t>
        <a:bodyPr/>
        <a:lstStyle/>
        <a:p>
          <a:endParaRPr lang="ru-RU"/>
        </a:p>
      </dgm:t>
    </dgm:pt>
    <dgm:pt modelId="{36AE3313-CE44-4C04-8279-05360A07F1EE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en-US" sz="8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Azarbayjon</a:t>
          </a:r>
          <a:endParaRPr lang="en-US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E107CAD-9D6F-4D1A-A530-8C6A58358539}" type="sibTrans" cxnId="{A7012B36-990B-43E4-BE03-AE178E2C58BB}">
      <dgm:prSet/>
      <dgm:spPr/>
      <dgm:t>
        <a:bodyPr/>
        <a:lstStyle/>
        <a:p>
          <a:endParaRPr lang="ru-RU"/>
        </a:p>
      </dgm:t>
    </dgm:pt>
    <dgm:pt modelId="{BACC8E6C-AD49-47F2-95CA-FCA4A97F0360}" type="parTrans" cxnId="{A7012B36-990B-43E4-BE03-AE178E2C58BB}">
      <dgm:prSet/>
      <dgm:spPr/>
      <dgm:t>
        <a:bodyPr/>
        <a:lstStyle/>
        <a:p>
          <a:endParaRPr lang="ru-RU"/>
        </a:p>
      </dgm:t>
    </dgm:pt>
    <dgm:pt modelId="{A74F6549-10D5-4D0F-91B6-E3A605C8694C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en-US" sz="8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Turkiya</a:t>
          </a:r>
          <a:endParaRPr lang="ru-RU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FD0C412-DF1E-4B48-9971-2F7BF408E33D}" type="parTrans" cxnId="{B17C86AA-B4C5-4A95-8914-7493FEB26F0C}">
      <dgm:prSet/>
      <dgm:spPr/>
      <dgm:t>
        <a:bodyPr/>
        <a:lstStyle/>
        <a:p>
          <a:endParaRPr lang="uz-Latn-UZ"/>
        </a:p>
      </dgm:t>
    </dgm:pt>
    <dgm:pt modelId="{E23376DA-9371-4818-8446-8D0D97678130}" type="sibTrans" cxnId="{B17C86AA-B4C5-4A95-8914-7493FEB26F0C}">
      <dgm:prSet/>
      <dgm:spPr/>
      <dgm:t>
        <a:bodyPr/>
        <a:lstStyle/>
        <a:p>
          <a:endParaRPr lang="uz-Latn-UZ"/>
        </a:p>
      </dgm:t>
    </dgm:pt>
    <dgm:pt modelId="{B3637B66-DC41-4057-A5CE-DE996BBB8825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z-Latn-UZ" sz="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Indoneziya</a:t>
          </a:r>
          <a:endParaRPr lang="en-US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2A4008E-4D33-427E-AC83-BA80493DDC2D}" type="parTrans" cxnId="{9EA76F90-6593-4719-BFED-3E21E9DBEEE5}">
      <dgm:prSet/>
      <dgm:spPr/>
      <dgm:t>
        <a:bodyPr/>
        <a:lstStyle/>
        <a:p>
          <a:endParaRPr lang="uz-Latn-UZ"/>
        </a:p>
      </dgm:t>
    </dgm:pt>
    <dgm:pt modelId="{819E1203-A597-482F-AB2B-B5F0C8CDBC19}" type="sibTrans" cxnId="{9EA76F90-6593-4719-BFED-3E21E9DBEEE5}">
      <dgm:prSet/>
      <dgm:spPr/>
      <dgm:t>
        <a:bodyPr/>
        <a:lstStyle/>
        <a:p>
          <a:endParaRPr lang="uz-Latn-UZ"/>
        </a:p>
      </dgm:t>
    </dgm:pt>
    <dgm:pt modelId="{3F21382C-7BA0-44F2-AAFB-2EC1ACA0D389}" type="pres">
      <dgm:prSet presAssocID="{FC3ECD52-D54B-4AD0-9067-A1E4986C4602}" presName="cycle" presStyleCnt="0">
        <dgm:presLayoutVars>
          <dgm:dir/>
          <dgm:resizeHandles val="exact"/>
        </dgm:presLayoutVars>
      </dgm:prSet>
      <dgm:spPr/>
    </dgm:pt>
    <dgm:pt modelId="{E9EF2D19-1EB3-42A1-AF31-32DFC86414B2}" type="pres">
      <dgm:prSet presAssocID="{671E668E-F2CE-4881-87E1-774AE5DAD7B6}" presName="node" presStyleLbl="revTx" presStyleIdx="0" presStyleCnt="1" custScaleX="181560" custRadScaleRad="472890" custRadScaleInc="31314">
        <dgm:presLayoutVars>
          <dgm:bulletEnabled val="1"/>
        </dgm:presLayoutVars>
      </dgm:prSet>
      <dgm:spPr/>
    </dgm:pt>
  </dgm:ptLst>
  <dgm:cxnLst>
    <dgm:cxn modelId="{9D79A919-AB01-4033-A239-3573884A05A9}" srcId="{FC3ECD52-D54B-4AD0-9067-A1E4986C4602}" destId="{671E668E-F2CE-4881-87E1-774AE5DAD7B6}" srcOrd="0" destOrd="0" parTransId="{34E52F6E-E189-4E46-9E62-948937E0DCC5}" sibTransId="{61A1690B-FA4B-46B7-98A4-ECD11DCAEAD7}"/>
    <dgm:cxn modelId="{8FBBC92B-BFEF-4029-957F-DAC9B2E0A1E8}" type="presOf" srcId="{FE7396CC-597F-4341-A338-5479DE8062F4}" destId="{E9EF2D19-1EB3-42A1-AF31-32DFC86414B2}" srcOrd="0" destOrd="1" presId="urn:microsoft.com/office/officeart/2005/8/layout/cycle1"/>
    <dgm:cxn modelId="{A7012B36-990B-43E4-BE03-AE178E2C58BB}" srcId="{671E668E-F2CE-4881-87E1-774AE5DAD7B6}" destId="{36AE3313-CE44-4C04-8279-05360A07F1EE}" srcOrd="1" destOrd="0" parTransId="{BACC8E6C-AD49-47F2-95CA-FCA4A97F0360}" sibTransId="{9E107CAD-9D6F-4D1A-A530-8C6A58358539}"/>
    <dgm:cxn modelId="{C142045E-8C31-45A1-BB1B-B0074037282D}" srcId="{671E668E-F2CE-4881-87E1-774AE5DAD7B6}" destId="{FE7396CC-597F-4341-A338-5479DE8062F4}" srcOrd="0" destOrd="0" parTransId="{CA32024B-E90F-4300-9559-73D12982E4B9}" sibTransId="{77582459-4BAF-4998-807A-5AFB69F1652B}"/>
    <dgm:cxn modelId="{A37B4366-BE1E-499A-BD0A-3A363ED7C7B4}" type="presOf" srcId="{FC3ECD52-D54B-4AD0-9067-A1E4986C4602}" destId="{3F21382C-7BA0-44F2-AAFB-2EC1ACA0D389}" srcOrd="0" destOrd="0" presId="urn:microsoft.com/office/officeart/2005/8/layout/cycle1"/>
    <dgm:cxn modelId="{0EA4CA55-559D-4F9D-831D-02C8DABAC623}" type="presOf" srcId="{36AE3313-CE44-4C04-8279-05360A07F1EE}" destId="{E9EF2D19-1EB3-42A1-AF31-32DFC86414B2}" srcOrd="0" destOrd="2" presId="urn:microsoft.com/office/officeart/2005/8/layout/cycle1"/>
    <dgm:cxn modelId="{E951658F-94D2-456F-9666-854D667A76A8}" type="presOf" srcId="{671E668E-F2CE-4881-87E1-774AE5DAD7B6}" destId="{E9EF2D19-1EB3-42A1-AF31-32DFC86414B2}" srcOrd="0" destOrd="0" presId="urn:microsoft.com/office/officeart/2005/8/layout/cycle1"/>
    <dgm:cxn modelId="{9EA76F90-6593-4719-BFED-3E21E9DBEEE5}" srcId="{671E668E-F2CE-4881-87E1-774AE5DAD7B6}" destId="{B3637B66-DC41-4057-A5CE-DE996BBB8825}" srcOrd="4" destOrd="0" parTransId="{02A4008E-4D33-427E-AC83-BA80493DDC2D}" sibTransId="{819E1203-A597-482F-AB2B-B5F0C8CDBC19}"/>
    <dgm:cxn modelId="{F7EE5B9D-1E75-44D3-BE30-DD2CA58E783F}" srcId="{671E668E-F2CE-4881-87E1-774AE5DAD7B6}" destId="{C84689D8-D5D7-441F-A050-E519C3742CAF}" srcOrd="3" destOrd="0" parTransId="{0EA6EF9D-3515-4E89-968C-9AAB00D0C704}" sibTransId="{F114A551-7753-4933-B795-727C4519C40E}"/>
    <dgm:cxn modelId="{7659E2A0-BC4F-4EA0-A1E5-49459FF02FB8}" type="presOf" srcId="{A74F6549-10D5-4D0F-91B6-E3A605C8694C}" destId="{E9EF2D19-1EB3-42A1-AF31-32DFC86414B2}" srcOrd="0" destOrd="3" presId="urn:microsoft.com/office/officeart/2005/8/layout/cycle1"/>
    <dgm:cxn modelId="{B17C86AA-B4C5-4A95-8914-7493FEB26F0C}" srcId="{671E668E-F2CE-4881-87E1-774AE5DAD7B6}" destId="{A74F6549-10D5-4D0F-91B6-E3A605C8694C}" srcOrd="2" destOrd="0" parTransId="{1FD0C412-DF1E-4B48-9971-2F7BF408E33D}" sibTransId="{E23376DA-9371-4818-8446-8D0D97678130}"/>
    <dgm:cxn modelId="{4E9FEDBC-EB12-4462-8498-51E1FF26BE18}" type="presOf" srcId="{B3637B66-DC41-4057-A5CE-DE996BBB8825}" destId="{E9EF2D19-1EB3-42A1-AF31-32DFC86414B2}" srcOrd="0" destOrd="5" presId="urn:microsoft.com/office/officeart/2005/8/layout/cycle1"/>
    <dgm:cxn modelId="{C57EC5F0-F68B-4FEA-93D8-F08CF542107D}" type="presOf" srcId="{C84689D8-D5D7-441F-A050-E519C3742CAF}" destId="{E9EF2D19-1EB3-42A1-AF31-32DFC86414B2}" srcOrd="0" destOrd="4" presId="urn:microsoft.com/office/officeart/2005/8/layout/cycle1"/>
    <dgm:cxn modelId="{C51EA2F2-BB95-4243-95A3-59A0E0F82396}" type="presParOf" srcId="{3F21382C-7BA0-44F2-AAFB-2EC1ACA0D389}" destId="{E9EF2D19-1EB3-42A1-AF31-32DFC86414B2}" srcOrd="0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8ABE41-3547-45FF-8FB1-91A4DD3B18F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6E357684-22FD-48DA-8899-DDA02A13C79B}">
      <dgm:prSet custT="1"/>
      <dgm:spPr/>
      <dgm:t>
        <a:bodyPr/>
        <a:lstStyle/>
        <a:p>
          <a:pPr algn="ctr"/>
          <a:r>
            <a:rPr lang="uz-Latn-UZ" sz="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Viloyatdagi </a:t>
          </a:r>
          <a:r>
            <a:rPr lang="uz-Latn-UZ" sz="8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oʼrta</a:t>
          </a:r>
          <a:r>
            <a:rPr lang="uz-Latn-UZ" sz="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Latn-UZ" sz="8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taʼlim</a:t>
          </a:r>
          <a:r>
            <a:rPr lang="uz-Latn-UZ" sz="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maktablari va </a:t>
          </a:r>
          <a:r>
            <a:rPr lang="uz-Latn-UZ" sz="8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MTTlari</a:t>
          </a:r>
          <a:r>
            <a:rPr lang="uz-Latn-UZ" sz="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bilan hamkorlik</a:t>
          </a:r>
          <a:endParaRPr lang="uz-Latn-UZ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D37EB-7C7B-41D2-B6EE-C4643D377038}" type="parTrans" cxnId="{0FD3F5B0-2B0E-4C86-8197-CDAC1A15E9AF}">
      <dgm:prSet/>
      <dgm:spPr/>
      <dgm:t>
        <a:bodyPr/>
        <a:lstStyle/>
        <a:p>
          <a:pPr algn="ctr"/>
          <a:endParaRPr lang="uz-Latn-UZ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497FBB-492C-4FB8-8E02-87EB588451C4}" type="sibTrans" cxnId="{0FD3F5B0-2B0E-4C86-8197-CDAC1A15E9AF}">
      <dgm:prSet/>
      <dgm:spPr/>
      <dgm:t>
        <a:bodyPr/>
        <a:lstStyle/>
        <a:p>
          <a:pPr algn="ctr"/>
          <a:endParaRPr lang="uz-Latn-UZ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8DA13-7BB3-4D54-AD9C-301E60EF4958}" type="pres">
      <dgm:prSet presAssocID="{9E8ABE41-3547-45FF-8FB1-91A4DD3B18FC}" presName="linear" presStyleCnt="0">
        <dgm:presLayoutVars>
          <dgm:animLvl val="lvl"/>
          <dgm:resizeHandles val="exact"/>
        </dgm:presLayoutVars>
      </dgm:prSet>
      <dgm:spPr/>
    </dgm:pt>
    <dgm:pt modelId="{76D8D6EE-A009-45DB-BAB3-19659547E9AA}" type="pres">
      <dgm:prSet presAssocID="{6E357684-22FD-48DA-8899-DDA02A13C79B}" presName="parentText" presStyleLbl="node1" presStyleIdx="0" presStyleCnt="1" custLinFactNeighborY="-39503">
        <dgm:presLayoutVars>
          <dgm:chMax val="0"/>
          <dgm:bulletEnabled val="1"/>
        </dgm:presLayoutVars>
      </dgm:prSet>
      <dgm:spPr/>
    </dgm:pt>
  </dgm:ptLst>
  <dgm:cxnLst>
    <dgm:cxn modelId="{6F42DB29-8796-44B4-A233-81CC1A27EB0E}" type="presOf" srcId="{6E357684-22FD-48DA-8899-DDA02A13C79B}" destId="{76D8D6EE-A009-45DB-BAB3-19659547E9AA}" srcOrd="0" destOrd="0" presId="urn:microsoft.com/office/officeart/2005/8/layout/vList2"/>
    <dgm:cxn modelId="{0FD3F5B0-2B0E-4C86-8197-CDAC1A15E9AF}" srcId="{9E8ABE41-3547-45FF-8FB1-91A4DD3B18FC}" destId="{6E357684-22FD-48DA-8899-DDA02A13C79B}" srcOrd="0" destOrd="0" parTransId="{71CD37EB-7C7B-41D2-B6EE-C4643D377038}" sibTransId="{27497FBB-492C-4FB8-8E02-87EB588451C4}"/>
    <dgm:cxn modelId="{AE2011EB-0863-4E46-BB8F-7F32B1A18A8E}" type="presOf" srcId="{9E8ABE41-3547-45FF-8FB1-91A4DD3B18FC}" destId="{D2A8DA13-7BB3-4D54-AD9C-301E60EF4958}" srcOrd="0" destOrd="0" presId="urn:microsoft.com/office/officeart/2005/8/layout/vList2"/>
    <dgm:cxn modelId="{2B3DFDEB-16E5-485E-87B5-59FBAD46E4F2}" type="presParOf" srcId="{D2A8DA13-7BB3-4D54-AD9C-301E60EF4958}" destId="{76D8D6EE-A009-45DB-BAB3-19659547E9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699716-10B6-4A52-BFEC-1BE7EC5F3AE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D655C676-F795-40DF-B58E-50F8537E0960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uz-Latn-UZ" b="1" dirty="0">
              <a:latin typeface="Times New Roman" panose="02020603050405020304" pitchFamily="18" charset="0"/>
              <a:cs typeface="Times New Roman" panose="02020603050405020304" pitchFamily="18" charset="0"/>
            </a:rPr>
            <a:t>ta maktab va xususiy</a:t>
          </a:r>
          <a:endParaRPr lang="uz-Latn-U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72D1A-1AA2-4D8E-A952-F4EEA7C0FAAD}" type="parTrans" cxnId="{9B6CE6B9-A4C6-41F3-846D-A2E4BA5577EA}">
      <dgm:prSet/>
      <dgm:spPr/>
      <dgm:t>
        <a:bodyPr/>
        <a:lstStyle/>
        <a:p>
          <a:endParaRPr lang="uz-Latn-UZ"/>
        </a:p>
      </dgm:t>
    </dgm:pt>
    <dgm:pt modelId="{20B8A4BA-F351-4498-A5F5-C1EAF80F3E35}" type="sibTrans" cxnId="{9B6CE6B9-A4C6-41F3-846D-A2E4BA5577EA}">
      <dgm:prSet/>
      <dgm:spPr/>
      <dgm:t>
        <a:bodyPr/>
        <a:lstStyle/>
        <a:p>
          <a:endParaRPr lang="uz-Latn-UZ"/>
        </a:p>
      </dgm:t>
    </dgm:pt>
    <dgm:pt modelId="{3EE2A461-2BEE-4470-BE47-9CB91C71CD9D}" type="pres">
      <dgm:prSet presAssocID="{75699716-10B6-4A52-BFEC-1BE7EC5F3AEB}" presName="linear" presStyleCnt="0">
        <dgm:presLayoutVars>
          <dgm:animLvl val="lvl"/>
          <dgm:resizeHandles val="exact"/>
        </dgm:presLayoutVars>
      </dgm:prSet>
      <dgm:spPr/>
    </dgm:pt>
    <dgm:pt modelId="{C3AC4C7B-1592-402B-84F5-136B35CF63D3}" type="pres">
      <dgm:prSet presAssocID="{D655C676-F795-40DF-B58E-50F8537E0960}" presName="parentText" presStyleLbl="node1" presStyleIdx="0" presStyleCnt="1" custLinFactNeighborY="12997">
        <dgm:presLayoutVars>
          <dgm:chMax val="0"/>
          <dgm:bulletEnabled val="1"/>
        </dgm:presLayoutVars>
      </dgm:prSet>
      <dgm:spPr/>
    </dgm:pt>
  </dgm:ptLst>
  <dgm:cxnLst>
    <dgm:cxn modelId="{7A706C0E-0C6B-426E-B0DE-830DE3E26496}" type="presOf" srcId="{D655C676-F795-40DF-B58E-50F8537E0960}" destId="{C3AC4C7B-1592-402B-84F5-136B35CF63D3}" srcOrd="0" destOrd="0" presId="urn:microsoft.com/office/officeart/2005/8/layout/vList2"/>
    <dgm:cxn modelId="{7BDAF435-9490-430A-BE7C-8930AAC336BF}" type="presOf" srcId="{75699716-10B6-4A52-BFEC-1BE7EC5F3AEB}" destId="{3EE2A461-2BEE-4470-BE47-9CB91C71CD9D}" srcOrd="0" destOrd="0" presId="urn:microsoft.com/office/officeart/2005/8/layout/vList2"/>
    <dgm:cxn modelId="{9B6CE6B9-A4C6-41F3-846D-A2E4BA5577EA}" srcId="{75699716-10B6-4A52-BFEC-1BE7EC5F3AEB}" destId="{D655C676-F795-40DF-B58E-50F8537E0960}" srcOrd="0" destOrd="0" parTransId="{32F72D1A-1AA2-4D8E-A952-F4EEA7C0FAAD}" sibTransId="{20B8A4BA-F351-4498-A5F5-C1EAF80F3E35}"/>
    <dgm:cxn modelId="{E3A47CDD-0A1F-4BDF-9F56-A0EFB42934B8}" type="presParOf" srcId="{3EE2A461-2BEE-4470-BE47-9CB91C71CD9D}" destId="{C3AC4C7B-1592-402B-84F5-136B35CF63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ED7742-F629-4FD3-80CA-3FB1CB38A35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9F99FCB0-5A57-41CB-8054-B1F6B23BD7C9}">
      <dgm:prSet custT="1"/>
      <dgm:spPr/>
      <dgm:t>
        <a:bodyPr/>
        <a:lstStyle/>
        <a:p>
          <a:pPr algn="ctr"/>
          <a:r>
            <a:rPr lang="en-US" sz="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Cyrl-UZ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  <a:r>
            <a:rPr lang="uz-Cyrl-UZ" sz="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Latn-UZ" sz="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ta</a:t>
          </a:r>
          <a:r>
            <a:rPr lang="en-US" sz="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Latn-UZ" sz="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Nodavlat </a:t>
          </a:r>
          <a:r>
            <a:rPr lang="uz-Latn-UZ" sz="8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MTTlari</a:t>
          </a:r>
          <a:r>
            <a:rPr lang="uz-Latn-UZ" sz="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va </a:t>
          </a:r>
          <a:r>
            <a:rPr lang="uz-Latn-UZ" sz="8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oʼrta</a:t>
          </a:r>
          <a:r>
            <a:rPr lang="uz-Latn-UZ" sz="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maxsus </a:t>
          </a:r>
          <a:r>
            <a:rPr lang="uz-Cyrl-UZ" sz="800" b="1" dirty="0"/>
            <a:t>19</a:t>
          </a:r>
          <a:r>
            <a:rPr lang="uz-Cyrl-UZ" sz="800" b="1" i="0" baseline="0" dirty="0"/>
            <a:t> </a:t>
          </a:r>
          <a:r>
            <a:rPr lang="uz-Latn-UZ" sz="800" b="1" i="0" baseline="0" dirty="0" err="1"/>
            <a:t>ta</a:t>
          </a:r>
          <a:r>
            <a:rPr lang="uz-Latn-UZ" sz="8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maktablar</a:t>
          </a:r>
          <a:endParaRPr lang="uz-Latn-UZ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D4E21-26B6-4F4D-878F-5632093A43DE}" type="parTrans" cxnId="{6843402D-471E-41B8-BF94-8DCB4FC33FDF}">
      <dgm:prSet/>
      <dgm:spPr/>
      <dgm:t>
        <a:bodyPr/>
        <a:lstStyle/>
        <a:p>
          <a:pPr algn="ctr"/>
          <a:endParaRPr lang="uz-Latn-UZ"/>
        </a:p>
      </dgm:t>
    </dgm:pt>
    <dgm:pt modelId="{B0D4FA66-5EAD-43B1-92B8-06E8DD5DCD65}" type="sibTrans" cxnId="{6843402D-471E-41B8-BF94-8DCB4FC33FDF}">
      <dgm:prSet/>
      <dgm:spPr/>
      <dgm:t>
        <a:bodyPr/>
        <a:lstStyle/>
        <a:p>
          <a:pPr algn="ctr"/>
          <a:endParaRPr lang="uz-Latn-UZ"/>
        </a:p>
      </dgm:t>
    </dgm:pt>
    <dgm:pt modelId="{F209FE13-2425-4E0F-98F3-A401EC3CAA44}" type="pres">
      <dgm:prSet presAssocID="{E7ED7742-F629-4FD3-80CA-3FB1CB38A352}" presName="linear" presStyleCnt="0">
        <dgm:presLayoutVars>
          <dgm:animLvl val="lvl"/>
          <dgm:resizeHandles val="exact"/>
        </dgm:presLayoutVars>
      </dgm:prSet>
      <dgm:spPr/>
    </dgm:pt>
    <dgm:pt modelId="{456EF847-4C1C-41E7-96E3-3C6DFA9CF6DF}" type="pres">
      <dgm:prSet presAssocID="{9F99FCB0-5A57-41CB-8054-B1F6B23BD7C9}" presName="parentText" presStyleLbl="node1" presStyleIdx="0" presStyleCnt="1" custLinFactY="100000" custLinFactNeighborY="133576">
        <dgm:presLayoutVars>
          <dgm:chMax val="0"/>
          <dgm:bulletEnabled val="1"/>
        </dgm:presLayoutVars>
      </dgm:prSet>
      <dgm:spPr/>
    </dgm:pt>
  </dgm:ptLst>
  <dgm:cxnLst>
    <dgm:cxn modelId="{6843402D-471E-41B8-BF94-8DCB4FC33FDF}" srcId="{E7ED7742-F629-4FD3-80CA-3FB1CB38A352}" destId="{9F99FCB0-5A57-41CB-8054-B1F6B23BD7C9}" srcOrd="0" destOrd="0" parTransId="{7FDD4E21-26B6-4F4D-878F-5632093A43DE}" sibTransId="{B0D4FA66-5EAD-43B1-92B8-06E8DD5DCD65}"/>
    <dgm:cxn modelId="{C53D3C5C-F42F-4406-9ED9-C930F43B0D25}" type="presOf" srcId="{9F99FCB0-5A57-41CB-8054-B1F6B23BD7C9}" destId="{456EF847-4C1C-41E7-96E3-3C6DFA9CF6DF}" srcOrd="0" destOrd="0" presId="urn:microsoft.com/office/officeart/2005/8/layout/vList2"/>
    <dgm:cxn modelId="{CDCB86C9-AF8E-482A-B605-984090F8BC00}" type="presOf" srcId="{E7ED7742-F629-4FD3-80CA-3FB1CB38A352}" destId="{F209FE13-2425-4E0F-98F3-A401EC3CAA44}" srcOrd="0" destOrd="0" presId="urn:microsoft.com/office/officeart/2005/8/layout/vList2"/>
    <dgm:cxn modelId="{26E3ACFA-70A5-4D1A-8DB4-34F315BD6691}" type="presParOf" srcId="{F209FE13-2425-4E0F-98F3-A401EC3CAA44}" destId="{456EF847-4C1C-41E7-96E3-3C6DFA9CF6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CBC53-1391-465D-B719-8C2FA39941FA}">
      <dsp:nvSpPr>
        <dsp:cNvPr id="0" name=""/>
        <dsp:cNvSpPr/>
      </dsp:nvSpPr>
      <dsp:spPr>
        <a:xfrm>
          <a:off x="0" y="0"/>
          <a:ext cx="682625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uz-Latn-UZ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YIL BIRINC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uz-Latn-UZ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Y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uz-Latn-UZ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RIM YILLIKD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AMALGA OSHIRILGAN MAQSADLI KO‘RSATKICHLAR BO‘YICHA INFOGRAFIKA</a:t>
          </a:r>
          <a:endParaRPr lang="uz-Latn-UZ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9" y="25759"/>
        <a:ext cx="6774732" cy="4761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F27F0-4310-49F2-A38B-F07422EFC263}">
      <dsp:nvSpPr>
        <dsp:cNvPr id="0" name=""/>
        <dsp:cNvSpPr/>
      </dsp:nvSpPr>
      <dsp:spPr>
        <a:xfrm>
          <a:off x="0" y="0"/>
          <a:ext cx="3003171" cy="202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Ilmiy</a:t>
          </a: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innovatsion</a:t>
          </a: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faoliyat</a:t>
          </a: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bo‘yicha</a:t>
          </a: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ma’lumot</a:t>
          </a: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z-Latn-UZ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90" y="9890"/>
        <a:ext cx="2983391" cy="1828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73223-46A9-407D-8957-8619274408D5}">
      <dsp:nvSpPr>
        <dsp:cNvPr id="0" name=""/>
        <dsp:cNvSpPr/>
      </dsp:nvSpPr>
      <dsp:spPr>
        <a:xfrm>
          <a:off x="191605" y="33306"/>
          <a:ext cx="3318839" cy="1619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O‘quv</a:t>
          </a: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adabiyotlar</a:t>
          </a: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ta’minlanganlik</a:t>
          </a: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darajasi</a:t>
          </a:r>
          <a:endParaRPr lang="uz-Latn-UZ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513" y="41214"/>
        <a:ext cx="3303023" cy="1461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940C3-173F-467C-ADD4-5E3B40D4F7EA}">
      <dsp:nvSpPr>
        <dsp:cNvPr id="0" name=""/>
        <dsp:cNvSpPr/>
      </dsp:nvSpPr>
      <dsp:spPr>
        <a:xfrm>
          <a:off x="0" y="0"/>
          <a:ext cx="3276600" cy="2285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Urganch davlat pedagogika insituti </a:t>
          </a:r>
          <a:r>
            <a:rPr lang="en-US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Moddiy-texnik</a:t>
          </a: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bazasi</a:t>
          </a: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z-Latn-UZ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55" y="11155"/>
        <a:ext cx="3254290" cy="2062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CB2B7-440A-4085-9594-9977FCFEE453}">
      <dsp:nvSpPr>
        <dsp:cNvPr id="0" name=""/>
        <dsp:cNvSpPr/>
      </dsp:nvSpPr>
      <dsp:spPr>
        <a:xfrm>
          <a:off x="0" y="66544"/>
          <a:ext cx="3115062" cy="14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YOSHLAR BILAN ISHLASH VA MA’NAVIY-MA’RIFIY </a:t>
          </a:r>
          <a:r>
            <a:rPr lang="uz-Latn-UZ" sz="600" b="1" kern="1200" dirty="0"/>
            <a:t>F</a:t>
          </a:r>
          <a:r>
            <a:rPr lang="ru-RU" sz="600" b="1" kern="1200" dirty="0"/>
            <a:t>А</a:t>
          </a:r>
          <a:r>
            <a:rPr lang="uz-Latn-UZ" sz="600" b="1" kern="1200" dirty="0"/>
            <a:t>OLIY</a:t>
          </a:r>
          <a:r>
            <a:rPr lang="en-US" sz="600" b="1" kern="1200" dirty="0"/>
            <a:t>A</a:t>
          </a:r>
          <a:r>
            <a:rPr lang="uz-Latn-UZ" sz="600" b="1" kern="1200" dirty="0"/>
            <a:t>T BO</a:t>
          </a:r>
          <a:r>
            <a:rPr lang="en-US" sz="600" b="1" kern="1200" dirty="0"/>
            <a:t>‘</a:t>
          </a:r>
          <a:r>
            <a:rPr lang="uz-Latn-UZ" sz="600" b="1" kern="1200" dirty="0"/>
            <a:t>YIC</a:t>
          </a:r>
          <a:r>
            <a:rPr lang="en-US" sz="600" b="1" kern="1200" dirty="0"/>
            <a:t>H</a:t>
          </a:r>
          <a:r>
            <a:rPr lang="ru-RU" sz="600" b="1" kern="1200" dirty="0"/>
            <a:t>А </a:t>
          </a:r>
          <a:r>
            <a:rPr lang="en-US" sz="600" b="1" kern="1200" dirty="0"/>
            <a:t> </a:t>
          </a:r>
          <a:r>
            <a:rPr lang="uz-Latn-UZ" sz="600" b="1" kern="1200" dirty="0"/>
            <a:t>KO</a:t>
          </a:r>
          <a:r>
            <a:rPr lang="en-US" sz="600" b="1" kern="1200" dirty="0"/>
            <a:t>‘</a:t>
          </a:r>
          <a:r>
            <a:rPr lang="uz-Latn-UZ" sz="600" b="1" kern="1200" dirty="0"/>
            <a:t>RS</a:t>
          </a:r>
          <a:r>
            <a:rPr lang="ru-RU" sz="600" b="1" kern="1200" dirty="0"/>
            <a:t>А</a:t>
          </a:r>
          <a:r>
            <a:rPr lang="uz-Latn-UZ" sz="600" b="1" kern="1200" dirty="0"/>
            <a:t>TKIC</a:t>
          </a:r>
          <a:r>
            <a:rPr lang="en-US" sz="600" b="1" kern="1200" dirty="0"/>
            <a:t>H</a:t>
          </a:r>
          <a:r>
            <a:rPr lang="uz-Latn-UZ" sz="600" b="1" kern="1200" dirty="0"/>
            <a:t>L</a:t>
          </a:r>
          <a:r>
            <a:rPr lang="ru-RU" sz="600" b="1" kern="1200" dirty="0"/>
            <a:t>А</a:t>
          </a:r>
          <a:r>
            <a:rPr lang="uz-Latn-UZ" sz="600" b="1" kern="1200" dirty="0"/>
            <a:t>R</a:t>
          </a:r>
          <a:endParaRPr lang="uz-Latn-UZ" sz="600" kern="1200" dirty="0"/>
        </a:p>
      </dsp:txBody>
      <dsp:txXfrm>
        <a:off x="7025" y="73569"/>
        <a:ext cx="3101012" cy="1298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677BC-119D-4A69-A0B0-EA9ECBC30084}">
      <dsp:nvSpPr>
        <dsp:cNvPr id="0" name=""/>
        <dsp:cNvSpPr/>
      </dsp:nvSpPr>
      <dsp:spPr>
        <a:xfrm>
          <a:off x="0" y="0"/>
          <a:ext cx="2743200" cy="14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/>
            <a:t>А</a:t>
          </a:r>
          <a:r>
            <a:rPr lang="uz-Latn-UZ" sz="600" kern="1200" dirty="0"/>
            <a:t>SOSIY R</a:t>
          </a:r>
          <a:r>
            <a:rPr lang="ru-RU" sz="600" kern="1200" dirty="0"/>
            <a:t>А</a:t>
          </a:r>
          <a:r>
            <a:rPr lang="uz-Latn-UZ" sz="600" kern="1200" dirty="0"/>
            <a:t>Q</a:t>
          </a:r>
          <a:r>
            <a:rPr lang="ru-RU" sz="600" kern="1200" dirty="0"/>
            <a:t>А</a:t>
          </a:r>
          <a:r>
            <a:rPr lang="uz-Latn-UZ" sz="600" kern="1200" dirty="0"/>
            <a:t>ML</a:t>
          </a:r>
          <a:r>
            <a:rPr lang="ru-RU" sz="600" kern="1200" dirty="0"/>
            <a:t>А</a:t>
          </a:r>
          <a:r>
            <a:rPr lang="uz-Latn-UZ" sz="600" kern="1200" dirty="0"/>
            <a:t>R</a:t>
          </a:r>
        </a:p>
      </dsp:txBody>
      <dsp:txXfrm>
        <a:off x="7025" y="7025"/>
        <a:ext cx="2729150" cy="129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B288E-F6F0-4D3A-9EBA-1C2CFE9C2674}">
      <dsp:nvSpPr>
        <dsp:cNvPr id="0" name=""/>
        <dsp:cNvSpPr/>
      </dsp:nvSpPr>
      <dsp:spPr>
        <a:xfrm>
          <a:off x="1247181" y="0"/>
          <a:ext cx="2258018" cy="188500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2023-2024 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</a:t>
          </a:r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‘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quv yilidan boshlab q</a:t>
          </a:r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yidagi yo</a:t>
          </a:r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‘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nalishlar bo</a:t>
          </a:r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‘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yicha qabul amalga oshiriladi</a:t>
          </a:r>
          <a:r>
            <a:rPr lang="uz-Latn-UZ" sz="800" b="1" kern="1200" dirty="0">
              <a:solidFill>
                <a:srgbClr val="C00000"/>
              </a:solidFill>
              <a:latin typeface="Arial Narrow" pitchFamily="34" charset="0"/>
            </a:rPr>
            <a:t>.</a:t>
          </a:r>
          <a:endParaRPr lang="ru-RU" sz="800" b="1" kern="1200" dirty="0">
            <a:solidFill>
              <a:srgbClr val="C00000"/>
            </a:solidFill>
            <a:latin typeface="Arial Narrow" pitchFamily="34" charset="0"/>
          </a:endParaRPr>
        </a:p>
      </dsp:txBody>
      <dsp:txXfrm>
        <a:off x="1256383" y="9202"/>
        <a:ext cx="2239614" cy="170096"/>
      </dsp:txXfrm>
    </dsp:sp>
    <dsp:sp modelId="{8870748F-9F8C-44FE-BD22-5B1B457F44DF}">
      <dsp:nvSpPr>
        <dsp:cNvPr id="0" name=""/>
        <dsp:cNvSpPr/>
      </dsp:nvSpPr>
      <dsp:spPr>
        <a:xfrm>
          <a:off x="44465" y="59664"/>
          <a:ext cx="1215647" cy="9968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Urganch shaxar Yoshlik ko</a:t>
          </a:r>
          <a:r>
            <a:rPr lang="en-US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‘</a:t>
          </a:r>
          <a:r>
            <a:rPr lang="uz-Latn-UZ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chasida joylashgan. </a:t>
          </a:r>
          <a:endParaRPr lang="en-US" sz="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Yer maydoni 1,85</a:t>
          </a:r>
          <a:r>
            <a:rPr lang="en-US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Latn-UZ" sz="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</a:t>
          </a:r>
          <a:r>
            <a:rPr lang="uz-Latn-UZ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Quvvati 360 o</a:t>
          </a:r>
          <a:r>
            <a:rPr lang="en-US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‘</a:t>
          </a:r>
          <a:r>
            <a:rPr lang="uz-Latn-UZ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rin</a:t>
          </a:r>
          <a:endParaRPr lang="ru-RU" sz="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65" y="59664"/>
        <a:ext cx="1215647" cy="996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63D0F-CC18-4E61-ACCC-E45FF73CBB65}">
      <dsp:nvSpPr>
        <dsp:cNvPr id="0" name=""/>
        <dsp:cNvSpPr/>
      </dsp:nvSpPr>
      <dsp:spPr>
        <a:xfrm rot="16200000">
          <a:off x="-107923" y="108738"/>
          <a:ext cx="886284" cy="668806"/>
        </a:xfrm>
        <a:prstGeom prst="flowChartManualOperati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uz-Latn-UZ" sz="800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niq</a:t>
          </a: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fanlar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Matematika 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Ona tili 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solidFill>
              <a:srgbClr val="C00000"/>
            </a:solidFill>
          </a:endParaRPr>
        </a:p>
      </dsp:txBody>
      <dsp:txXfrm rot="5400000">
        <a:off x="816" y="177256"/>
        <a:ext cx="668806" cy="531770"/>
      </dsp:txXfrm>
    </dsp:sp>
    <dsp:sp modelId="{9EE40285-E4BA-42BA-A8A3-EF64EDB878D3}">
      <dsp:nvSpPr>
        <dsp:cNvPr id="0" name=""/>
        <dsp:cNvSpPr/>
      </dsp:nvSpPr>
      <dsp:spPr>
        <a:xfrm rot="16200000">
          <a:off x="860598" y="138896"/>
          <a:ext cx="886284" cy="608491"/>
        </a:xfrm>
        <a:prstGeom prst="flowChartManualOperati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Xorijiy </a:t>
          </a: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tillar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Xorijiy til 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Ona tili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52</a:t>
          </a:r>
          <a:endParaRPr lang="uz-Latn-UZ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999495" y="177256"/>
        <a:ext cx="608491" cy="531770"/>
      </dsp:txXfrm>
    </dsp:sp>
    <dsp:sp modelId="{D29B9C00-35C7-4878-ABE9-FDD4216B0A34}">
      <dsp:nvSpPr>
        <dsp:cNvPr id="0" name=""/>
        <dsp:cNvSpPr/>
      </dsp:nvSpPr>
      <dsp:spPr>
        <a:xfrm rot="16200000">
          <a:off x="1717760" y="187238"/>
          <a:ext cx="600226" cy="682947"/>
        </a:xfrm>
        <a:prstGeom prst="flowChartManualOperati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Ijtimoiy-gumanitar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uz-Latn-UZ" sz="800" kern="1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Tarix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</a:t>
          </a:r>
          <a:r>
            <a:rPr lang="uz-Latn-UZ" sz="800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orijiy</a:t>
          </a: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til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26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z-Latn-UZ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z-Latn-UZ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676400" y="348643"/>
        <a:ext cx="682947" cy="360136"/>
      </dsp:txXfrm>
    </dsp:sp>
    <dsp:sp modelId="{0CCD7E48-7DEB-4D19-A197-E7B40BD6F08E}">
      <dsp:nvSpPr>
        <dsp:cNvPr id="0" name=""/>
        <dsp:cNvSpPr/>
      </dsp:nvSpPr>
      <dsp:spPr>
        <a:xfrm rot="16200000">
          <a:off x="1955276" y="432474"/>
          <a:ext cx="492375" cy="415244"/>
        </a:xfrm>
        <a:prstGeom prst="flowChartManualOperati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b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z-Latn-UZ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993842" y="492383"/>
        <a:ext cx="415244" cy="295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74FD2-F137-403D-9D9D-A0D15602874C}">
      <dsp:nvSpPr>
        <dsp:cNvPr id="0" name=""/>
        <dsp:cNvSpPr/>
      </dsp:nvSpPr>
      <dsp:spPr>
        <a:xfrm>
          <a:off x="0" y="0"/>
          <a:ext cx="3189309" cy="2767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b="1" kern="1200" dirty="0"/>
            <a:t>Nufuzli </a:t>
          </a:r>
          <a:r>
            <a:rPr lang="uz-Latn-UZ" sz="1200" b="1" kern="1200" dirty="0" err="1"/>
            <a:t>OTMlar</a:t>
          </a:r>
          <a:r>
            <a:rPr lang="uz-Latn-UZ" sz="1200" b="1" kern="1200" dirty="0"/>
            <a:t> bilan hamkorlik</a:t>
          </a:r>
          <a:endParaRPr lang="uz-Latn-UZ" sz="1200" kern="1200" dirty="0"/>
        </a:p>
      </dsp:txBody>
      <dsp:txXfrm>
        <a:off x="13512" y="13512"/>
        <a:ext cx="3162285" cy="2497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F2D19-1EB3-42A1-AF31-32DFC86414B2}">
      <dsp:nvSpPr>
        <dsp:cNvPr id="0" name=""/>
        <dsp:cNvSpPr/>
      </dsp:nvSpPr>
      <dsp:spPr>
        <a:xfrm>
          <a:off x="3" y="106634"/>
          <a:ext cx="2209796" cy="121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355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Xorijiy</a:t>
          </a:r>
          <a:r>
            <a:rPr lang="en-US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OTM</a:t>
          </a:r>
          <a:r>
            <a:rPr lang="uz-Latn-UZ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LAR BILAN HAMKORLIK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Korea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Azarbayjon</a:t>
          </a:r>
          <a:endParaRPr lang="en-US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Turkiya</a:t>
          </a:r>
          <a:endParaRPr lang="ru-RU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Rossiya</a:t>
          </a: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Latn-UZ" sz="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Indoneziya</a:t>
          </a:r>
          <a:endParaRPr lang="en-US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" y="106634"/>
        <a:ext cx="2209796" cy="1217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8D6EE-A009-45DB-BAB3-19659547E9AA}">
      <dsp:nvSpPr>
        <dsp:cNvPr id="0" name=""/>
        <dsp:cNvSpPr/>
      </dsp:nvSpPr>
      <dsp:spPr>
        <a:xfrm>
          <a:off x="0" y="0"/>
          <a:ext cx="3124200" cy="22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Viloyatdagi </a:t>
          </a:r>
          <a:r>
            <a:rPr lang="uz-Latn-UZ" sz="8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oʼrta</a:t>
          </a: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Latn-UZ" sz="8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taʼlim</a:t>
          </a: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maktablari va </a:t>
          </a:r>
          <a:r>
            <a:rPr lang="uz-Latn-UZ" sz="8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MTTlari</a:t>
          </a: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bilan hamkorlik</a:t>
          </a:r>
          <a:endParaRPr lang="uz-Latn-UZ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66" y="10966"/>
        <a:ext cx="3102268" cy="2027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C4C7B-1592-402B-84F5-136B35CF63D3}">
      <dsp:nvSpPr>
        <dsp:cNvPr id="0" name=""/>
        <dsp:cNvSpPr/>
      </dsp:nvSpPr>
      <dsp:spPr>
        <a:xfrm>
          <a:off x="0" y="4844"/>
          <a:ext cx="1295400" cy="210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uz-Latn-UZ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 maktab va xususiy</a:t>
          </a:r>
          <a:endParaRPr lang="uz-Latn-UZ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81" y="15125"/>
        <a:ext cx="1274838" cy="1900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EF847-4C1C-41E7-96E3-3C6DFA9CF6DF}">
      <dsp:nvSpPr>
        <dsp:cNvPr id="0" name=""/>
        <dsp:cNvSpPr/>
      </dsp:nvSpPr>
      <dsp:spPr>
        <a:xfrm>
          <a:off x="0" y="301"/>
          <a:ext cx="1981200" cy="2282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Cyrl-UZ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  <a:r>
            <a:rPr lang="uz-Cyrl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ta</a:t>
          </a:r>
          <a:r>
            <a:rPr lang="en-US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Nodavlat </a:t>
          </a:r>
          <a:r>
            <a:rPr lang="uz-Latn-UZ" sz="8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MTTlari</a:t>
          </a: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va </a:t>
          </a:r>
          <a:r>
            <a:rPr lang="uz-Latn-UZ" sz="8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oʼrta</a:t>
          </a: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maxsus </a:t>
          </a:r>
          <a:r>
            <a:rPr lang="uz-Cyrl-UZ" sz="800" b="1" kern="1200" dirty="0"/>
            <a:t>19</a:t>
          </a:r>
          <a:r>
            <a:rPr lang="uz-Cyrl-UZ" sz="800" b="1" i="0" kern="1200" baseline="0" dirty="0"/>
            <a:t> </a:t>
          </a:r>
          <a:r>
            <a:rPr lang="uz-Latn-UZ" sz="800" b="1" i="0" kern="1200" baseline="0" dirty="0" err="1"/>
            <a:t>ta</a:t>
          </a:r>
          <a:r>
            <a:rPr lang="uz-Latn-UZ" sz="8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maktablar</a:t>
          </a:r>
          <a:endParaRPr lang="uz-Latn-UZ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" y="11446"/>
        <a:ext cx="1958910" cy="206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60564" cy="1069238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57580" y="10001395"/>
            <a:ext cx="6603365" cy="588645"/>
          </a:xfrm>
          <a:custGeom>
            <a:avLst/>
            <a:gdLst/>
            <a:ahLst/>
            <a:cxnLst/>
            <a:rect l="l" t="t" r="r" b="b"/>
            <a:pathLst>
              <a:path w="6603365" h="588645">
                <a:moveTo>
                  <a:pt x="6602984" y="0"/>
                </a:moveTo>
                <a:lnTo>
                  <a:pt x="0" y="588499"/>
                </a:lnTo>
              </a:path>
            </a:pathLst>
          </a:custGeom>
          <a:ln w="9525">
            <a:solidFill>
              <a:srgbClr val="ACCC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7380" y="10000615"/>
            <a:ext cx="688975" cy="591185"/>
          </a:xfrm>
          <a:custGeom>
            <a:avLst/>
            <a:gdLst/>
            <a:ahLst/>
            <a:cxnLst/>
            <a:rect l="l" t="t" r="r" b="b"/>
            <a:pathLst>
              <a:path w="688975" h="591184">
                <a:moveTo>
                  <a:pt x="344487" y="0"/>
                </a:moveTo>
                <a:lnTo>
                  <a:pt x="293578" y="3204"/>
                </a:lnTo>
                <a:lnTo>
                  <a:pt x="244989" y="12514"/>
                </a:lnTo>
                <a:lnTo>
                  <a:pt x="199253" y="27471"/>
                </a:lnTo>
                <a:lnTo>
                  <a:pt x="156903" y="47619"/>
                </a:lnTo>
                <a:lnTo>
                  <a:pt x="118471" y="72501"/>
                </a:lnTo>
                <a:lnTo>
                  <a:pt x="84491" y="101659"/>
                </a:lnTo>
                <a:lnTo>
                  <a:pt x="55494" y="134636"/>
                </a:lnTo>
                <a:lnTo>
                  <a:pt x="32014" y="170975"/>
                </a:lnTo>
                <a:lnTo>
                  <a:pt x="14583" y="210218"/>
                </a:lnTo>
                <a:lnTo>
                  <a:pt x="3734" y="251910"/>
                </a:lnTo>
                <a:lnTo>
                  <a:pt x="0" y="295592"/>
                </a:lnTo>
                <a:lnTo>
                  <a:pt x="3734" y="339274"/>
                </a:lnTo>
                <a:lnTo>
                  <a:pt x="14583" y="380966"/>
                </a:lnTo>
                <a:lnTo>
                  <a:pt x="32014" y="420209"/>
                </a:lnTo>
                <a:lnTo>
                  <a:pt x="55494" y="456548"/>
                </a:lnTo>
                <a:lnTo>
                  <a:pt x="84491" y="489525"/>
                </a:lnTo>
                <a:lnTo>
                  <a:pt x="118471" y="518683"/>
                </a:lnTo>
                <a:lnTo>
                  <a:pt x="156903" y="543565"/>
                </a:lnTo>
                <a:lnTo>
                  <a:pt x="199253" y="563713"/>
                </a:lnTo>
                <a:lnTo>
                  <a:pt x="244989" y="578670"/>
                </a:lnTo>
                <a:lnTo>
                  <a:pt x="293578" y="587980"/>
                </a:lnTo>
                <a:lnTo>
                  <a:pt x="344487" y="591185"/>
                </a:lnTo>
                <a:lnTo>
                  <a:pt x="395396" y="587980"/>
                </a:lnTo>
                <a:lnTo>
                  <a:pt x="443985" y="578670"/>
                </a:lnTo>
                <a:lnTo>
                  <a:pt x="489721" y="563713"/>
                </a:lnTo>
                <a:lnTo>
                  <a:pt x="532071" y="543565"/>
                </a:lnTo>
                <a:lnTo>
                  <a:pt x="570503" y="518683"/>
                </a:lnTo>
                <a:lnTo>
                  <a:pt x="604483" y="489525"/>
                </a:lnTo>
                <a:lnTo>
                  <a:pt x="633480" y="456548"/>
                </a:lnTo>
                <a:lnTo>
                  <a:pt x="656960" y="420209"/>
                </a:lnTo>
                <a:lnTo>
                  <a:pt x="674391" y="380966"/>
                </a:lnTo>
                <a:lnTo>
                  <a:pt x="685240" y="339274"/>
                </a:lnTo>
                <a:lnTo>
                  <a:pt x="688975" y="295592"/>
                </a:lnTo>
                <a:lnTo>
                  <a:pt x="685240" y="251910"/>
                </a:lnTo>
                <a:lnTo>
                  <a:pt x="674391" y="210218"/>
                </a:lnTo>
                <a:lnTo>
                  <a:pt x="656960" y="170975"/>
                </a:lnTo>
                <a:lnTo>
                  <a:pt x="633480" y="134636"/>
                </a:lnTo>
                <a:lnTo>
                  <a:pt x="604483" y="101659"/>
                </a:lnTo>
                <a:lnTo>
                  <a:pt x="570503" y="72501"/>
                </a:lnTo>
                <a:lnTo>
                  <a:pt x="532071" y="47619"/>
                </a:lnTo>
                <a:lnTo>
                  <a:pt x="489721" y="27471"/>
                </a:lnTo>
                <a:lnTo>
                  <a:pt x="443985" y="12514"/>
                </a:lnTo>
                <a:lnTo>
                  <a:pt x="395396" y="3204"/>
                </a:lnTo>
                <a:lnTo>
                  <a:pt x="344487" y="0"/>
                </a:lnTo>
                <a:close/>
              </a:path>
            </a:pathLst>
          </a:custGeom>
          <a:solidFill>
            <a:srgbClr val="ACCC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42658" y="10071760"/>
            <a:ext cx="654050" cy="562610"/>
          </a:xfrm>
          <a:custGeom>
            <a:avLst/>
            <a:gdLst/>
            <a:ahLst/>
            <a:cxnLst/>
            <a:rect l="l" t="t" r="r" b="b"/>
            <a:pathLst>
              <a:path w="654050" h="562609">
                <a:moveTo>
                  <a:pt x="343255" y="0"/>
                </a:moveTo>
                <a:lnTo>
                  <a:pt x="309918" y="0"/>
                </a:lnTo>
                <a:lnTo>
                  <a:pt x="277291" y="2539"/>
                </a:lnTo>
                <a:lnTo>
                  <a:pt x="230123" y="11429"/>
                </a:lnTo>
                <a:lnTo>
                  <a:pt x="171437" y="33019"/>
                </a:lnTo>
                <a:lnTo>
                  <a:pt x="119456" y="63499"/>
                </a:lnTo>
                <a:lnTo>
                  <a:pt x="75336" y="101599"/>
                </a:lnTo>
                <a:lnTo>
                  <a:pt x="47815" y="134619"/>
                </a:lnTo>
                <a:lnTo>
                  <a:pt x="25958" y="171449"/>
                </a:lnTo>
                <a:lnTo>
                  <a:pt x="10363" y="210819"/>
                </a:lnTo>
                <a:lnTo>
                  <a:pt x="1689" y="252729"/>
                </a:lnTo>
                <a:lnTo>
                  <a:pt x="0" y="281939"/>
                </a:lnTo>
                <a:lnTo>
                  <a:pt x="444" y="295909"/>
                </a:lnTo>
                <a:lnTo>
                  <a:pt x="6870" y="339089"/>
                </a:lnTo>
                <a:lnTo>
                  <a:pt x="20434" y="379729"/>
                </a:lnTo>
                <a:lnTo>
                  <a:pt x="40424" y="417829"/>
                </a:lnTo>
                <a:lnTo>
                  <a:pt x="66192" y="452119"/>
                </a:lnTo>
                <a:lnTo>
                  <a:pt x="97586" y="482599"/>
                </a:lnTo>
                <a:lnTo>
                  <a:pt x="146100" y="515619"/>
                </a:lnTo>
                <a:lnTo>
                  <a:pt x="201028" y="541019"/>
                </a:lnTo>
                <a:lnTo>
                  <a:pt x="246329" y="554989"/>
                </a:lnTo>
                <a:lnTo>
                  <a:pt x="310718" y="562609"/>
                </a:lnTo>
                <a:lnTo>
                  <a:pt x="344068" y="562609"/>
                </a:lnTo>
                <a:lnTo>
                  <a:pt x="376682" y="560069"/>
                </a:lnTo>
                <a:lnTo>
                  <a:pt x="408393" y="554989"/>
                </a:lnTo>
                <a:lnTo>
                  <a:pt x="423976" y="551179"/>
                </a:lnTo>
                <a:lnTo>
                  <a:pt x="446538" y="543559"/>
                </a:lnTo>
                <a:lnTo>
                  <a:pt x="326986" y="543559"/>
                </a:lnTo>
                <a:lnTo>
                  <a:pt x="277028" y="541019"/>
                </a:lnTo>
                <a:lnTo>
                  <a:pt x="229637" y="530859"/>
                </a:lnTo>
                <a:lnTo>
                  <a:pt x="185448" y="514349"/>
                </a:lnTo>
                <a:lnTo>
                  <a:pt x="145094" y="494029"/>
                </a:lnTo>
                <a:lnTo>
                  <a:pt x="109210" y="467359"/>
                </a:lnTo>
                <a:lnTo>
                  <a:pt x="78429" y="436879"/>
                </a:lnTo>
                <a:lnTo>
                  <a:pt x="53384" y="402589"/>
                </a:lnTo>
                <a:lnTo>
                  <a:pt x="34711" y="364489"/>
                </a:lnTo>
                <a:lnTo>
                  <a:pt x="23042" y="323849"/>
                </a:lnTo>
                <a:lnTo>
                  <a:pt x="19011" y="280669"/>
                </a:lnTo>
                <a:lnTo>
                  <a:pt x="23042" y="238759"/>
                </a:lnTo>
                <a:lnTo>
                  <a:pt x="34711" y="198119"/>
                </a:lnTo>
                <a:lnTo>
                  <a:pt x="53384" y="160019"/>
                </a:lnTo>
                <a:lnTo>
                  <a:pt x="78429" y="125729"/>
                </a:lnTo>
                <a:lnTo>
                  <a:pt x="109210" y="95249"/>
                </a:lnTo>
                <a:lnTo>
                  <a:pt x="145094" y="68579"/>
                </a:lnTo>
                <a:lnTo>
                  <a:pt x="185448" y="48259"/>
                </a:lnTo>
                <a:lnTo>
                  <a:pt x="229637" y="31749"/>
                </a:lnTo>
                <a:lnTo>
                  <a:pt x="277028" y="21589"/>
                </a:lnTo>
                <a:lnTo>
                  <a:pt x="326986" y="17779"/>
                </a:lnTo>
                <a:lnTo>
                  <a:pt x="441931" y="17779"/>
                </a:lnTo>
                <a:lnTo>
                  <a:pt x="438264" y="16509"/>
                </a:lnTo>
                <a:lnTo>
                  <a:pt x="423062" y="11429"/>
                </a:lnTo>
                <a:lnTo>
                  <a:pt x="407657" y="7619"/>
                </a:lnTo>
                <a:lnTo>
                  <a:pt x="375970" y="2539"/>
                </a:lnTo>
                <a:lnTo>
                  <a:pt x="343255" y="0"/>
                </a:lnTo>
                <a:close/>
              </a:path>
              <a:path w="654050" h="562609">
                <a:moveTo>
                  <a:pt x="326986" y="17779"/>
                </a:moveTo>
                <a:lnTo>
                  <a:pt x="277028" y="21589"/>
                </a:lnTo>
                <a:lnTo>
                  <a:pt x="229637" y="31749"/>
                </a:lnTo>
                <a:lnTo>
                  <a:pt x="185448" y="48259"/>
                </a:lnTo>
                <a:lnTo>
                  <a:pt x="145094" y="68579"/>
                </a:lnTo>
                <a:lnTo>
                  <a:pt x="109210" y="95249"/>
                </a:lnTo>
                <a:lnTo>
                  <a:pt x="78429" y="125729"/>
                </a:lnTo>
                <a:lnTo>
                  <a:pt x="53384" y="160019"/>
                </a:lnTo>
                <a:lnTo>
                  <a:pt x="34711" y="198119"/>
                </a:lnTo>
                <a:lnTo>
                  <a:pt x="23042" y="238759"/>
                </a:lnTo>
                <a:lnTo>
                  <a:pt x="19011" y="280669"/>
                </a:lnTo>
                <a:lnTo>
                  <a:pt x="23042" y="323849"/>
                </a:lnTo>
                <a:lnTo>
                  <a:pt x="34711" y="364489"/>
                </a:lnTo>
                <a:lnTo>
                  <a:pt x="53384" y="402589"/>
                </a:lnTo>
                <a:lnTo>
                  <a:pt x="78429" y="436879"/>
                </a:lnTo>
                <a:lnTo>
                  <a:pt x="109210" y="467359"/>
                </a:lnTo>
                <a:lnTo>
                  <a:pt x="145094" y="494029"/>
                </a:lnTo>
                <a:lnTo>
                  <a:pt x="185448" y="514349"/>
                </a:lnTo>
                <a:lnTo>
                  <a:pt x="229637" y="530859"/>
                </a:lnTo>
                <a:lnTo>
                  <a:pt x="277028" y="541019"/>
                </a:lnTo>
                <a:lnTo>
                  <a:pt x="326986" y="543559"/>
                </a:lnTo>
                <a:lnTo>
                  <a:pt x="376945" y="541019"/>
                </a:lnTo>
                <a:lnTo>
                  <a:pt x="424336" y="530859"/>
                </a:lnTo>
                <a:lnTo>
                  <a:pt x="437932" y="525779"/>
                </a:lnTo>
                <a:lnTo>
                  <a:pt x="326529" y="525779"/>
                </a:lnTo>
                <a:lnTo>
                  <a:pt x="282232" y="521969"/>
                </a:lnTo>
                <a:lnTo>
                  <a:pt x="239928" y="514349"/>
                </a:lnTo>
                <a:lnTo>
                  <a:pt x="187426" y="495299"/>
                </a:lnTo>
                <a:lnTo>
                  <a:pt x="141401" y="468629"/>
                </a:lnTo>
                <a:lnTo>
                  <a:pt x="102374" y="434339"/>
                </a:lnTo>
                <a:lnTo>
                  <a:pt x="71958" y="396239"/>
                </a:lnTo>
                <a:lnTo>
                  <a:pt x="50545" y="353059"/>
                </a:lnTo>
                <a:lnTo>
                  <a:pt x="39395" y="304799"/>
                </a:lnTo>
                <a:lnTo>
                  <a:pt x="38087" y="280669"/>
                </a:lnTo>
                <a:lnTo>
                  <a:pt x="38468" y="267969"/>
                </a:lnTo>
                <a:lnTo>
                  <a:pt x="47155" y="220979"/>
                </a:lnTo>
                <a:lnTo>
                  <a:pt x="66243" y="176529"/>
                </a:lnTo>
                <a:lnTo>
                  <a:pt x="94830" y="135889"/>
                </a:lnTo>
                <a:lnTo>
                  <a:pt x="122275" y="109219"/>
                </a:lnTo>
                <a:lnTo>
                  <a:pt x="165125" y="78739"/>
                </a:lnTo>
                <a:lnTo>
                  <a:pt x="227126" y="52069"/>
                </a:lnTo>
                <a:lnTo>
                  <a:pt x="254508" y="45719"/>
                </a:lnTo>
                <a:lnTo>
                  <a:pt x="268592" y="41909"/>
                </a:lnTo>
                <a:lnTo>
                  <a:pt x="282955" y="40639"/>
                </a:lnTo>
                <a:lnTo>
                  <a:pt x="297573" y="38099"/>
                </a:lnTo>
                <a:lnTo>
                  <a:pt x="312242" y="38099"/>
                </a:lnTo>
                <a:lnTo>
                  <a:pt x="327444" y="36829"/>
                </a:lnTo>
                <a:lnTo>
                  <a:pt x="437932" y="36829"/>
                </a:lnTo>
                <a:lnTo>
                  <a:pt x="424336" y="31749"/>
                </a:lnTo>
                <a:lnTo>
                  <a:pt x="376945" y="21589"/>
                </a:lnTo>
                <a:lnTo>
                  <a:pt x="326986" y="17779"/>
                </a:lnTo>
                <a:close/>
              </a:path>
              <a:path w="654050" h="562609">
                <a:moveTo>
                  <a:pt x="441931" y="17779"/>
                </a:moveTo>
                <a:lnTo>
                  <a:pt x="326986" y="17779"/>
                </a:lnTo>
                <a:lnTo>
                  <a:pt x="376945" y="21589"/>
                </a:lnTo>
                <a:lnTo>
                  <a:pt x="424336" y="31749"/>
                </a:lnTo>
                <a:lnTo>
                  <a:pt x="468525" y="48259"/>
                </a:lnTo>
                <a:lnTo>
                  <a:pt x="508878" y="68579"/>
                </a:lnTo>
                <a:lnTo>
                  <a:pt x="544763" y="95249"/>
                </a:lnTo>
                <a:lnTo>
                  <a:pt x="575544" y="125729"/>
                </a:lnTo>
                <a:lnTo>
                  <a:pt x="600588" y="160019"/>
                </a:lnTo>
                <a:lnTo>
                  <a:pt x="619262" y="198119"/>
                </a:lnTo>
                <a:lnTo>
                  <a:pt x="630931" y="238759"/>
                </a:lnTo>
                <a:lnTo>
                  <a:pt x="634961" y="280669"/>
                </a:lnTo>
                <a:lnTo>
                  <a:pt x="630931" y="323849"/>
                </a:lnTo>
                <a:lnTo>
                  <a:pt x="619262" y="364489"/>
                </a:lnTo>
                <a:lnTo>
                  <a:pt x="600588" y="402589"/>
                </a:lnTo>
                <a:lnTo>
                  <a:pt x="575544" y="436879"/>
                </a:lnTo>
                <a:lnTo>
                  <a:pt x="544763" y="467359"/>
                </a:lnTo>
                <a:lnTo>
                  <a:pt x="508878" y="494029"/>
                </a:lnTo>
                <a:lnTo>
                  <a:pt x="468525" y="514349"/>
                </a:lnTo>
                <a:lnTo>
                  <a:pt x="424336" y="530859"/>
                </a:lnTo>
                <a:lnTo>
                  <a:pt x="376945" y="541019"/>
                </a:lnTo>
                <a:lnTo>
                  <a:pt x="326986" y="543559"/>
                </a:lnTo>
                <a:lnTo>
                  <a:pt x="446538" y="543559"/>
                </a:lnTo>
                <a:lnTo>
                  <a:pt x="482511" y="529589"/>
                </a:lnTo>
                <a:lnTo>
                  <a:pt x="534581" y="499109"/>
                </a:lnTo>
                <a:lnTo>
                  <a:pt x="578637" y="461009"/>
                </a:lnTo>
                <a:lnTo>
                  <a:pt x="606209" y="427989"/>
                </a:lnTo>
                <a:lnTo>
                  <a:pt x="628103" y="391159"/>
                </a:lnTo>
                <a:lnTo>
                  <a:pt x="643724" y="351789"/>
                </a:lnTo>
                <a:lnTo>
                  <a:pt x="652360" y="309879"/>
                </a:lnTo>
                <a:lnTo>
                  <a:pt x="654011" y="280669"/>
                </a:lnTo>
                <a:lnTo>
                  <a:pt x="653630" y="265429"/>
                </a:lnTo>
                <a:lnTo>
                  <a:pt x="647153" y="223519"/>
                </a:lnTo>
                <a:lnTo>
                  <a:pt x="633691" y="182879"/>
                </a:lnTo>
                <a:lnTo>
                  <a:pt x="613689" y="146049"/>
                </a:lnTo>
                <a:lnTo>
                  <a:pt x="605688" y="133349"/>
                </a:lnTo>
                <a:lnTo>
                  <a:pt x="597014" y="121919"/>
                </a:lnTo>
                <a:lnTo>
                  <a:pt x="587781" y="111759"/>
                </a:lnTo>
                <a:lnTo>
                  <a:pt x="577735" y="100329"/>
                </a:lnTo>
                <a:lnTo>
                  <a:pt x="533171" y="62229"/>
                </a:lnTo>
                <a:lnTo>
                  <a:pt x="481012" y="33019"/>
                </a:lnTo>
                <a:lnTo>
                  <a:pt x="452932" y="21589"/>
                </a:lnTo>
                <a:lnTo>
                  <a:pt x="441931" y="17779"/>
                </a:lnTo>
                <a:close/>
              </a:path>
              <a:path w="654050" h="562609">
                <a:moveTo>
                  <a:pt x="327444" y="36829"/>
                </a:moveTo>
                <a:lnTo>
                  <a:pt x="312242" y="38099"/>
                </a:lnTo>
                <a:lnTo>
                  <a:pt x="297573" y="38099"/>
                </a:lnTo>
                <a:lnTo>
                  <a:pt x="282955" y="40639"/>
                </a:lnTo>
                <a:lnTo>
                  <a:pt x="268592" y="41909"/>
                </a:lnTo>
                <a:lnTo>
                  <a:pt x="254508" y="45719"/>
                </a:lnTo>
                <a:lnTo>
                  <a:pt x="240779" y="48259"/>
                </a:lnTo>
                <a:lnTo>
                  <a:pt x="188976" y="67309"/>
                </a:lnTo>
                <a:lnTo>
                  <a:pt x="142849" y="93979"/>
                </a:lnTo>
                <a:lnTo>
                  <a:pt x="103339" y="126999"/>
                </a:lnTo>
                <a:lnTo>
                  <a:pt x="72555" y="166369"/>
                </a:lnTo>
                <a:lnTo>
                  <a:pt x="50952" y="209549"/>
                </a:lnTo>
                <a:lnTo>
                  <a:pt x="39636" y="256539"/>
                </a:lnTo>
                <a:lnTo>
                  <a:pt x="38087" y="280669"/>
                </a:lnTo>
                <a:lnTo>
                  <a:pt x="38404" y="293369"/>
                </a:lnTo>
                <a:lnTo>
                  <a:pt x="46862" y="341629"/>
                </a:lnTo>
                <a:lnTo>
                  <a:pt x="65786" y="386079"/>
                </a:lnTo>
                <a:lnTo>
                  <a:pt x="94195" y="425449"/>
                </a:lnTo>
                <a:lnTo>
                  <a:pt x="141401" y="468629"/>
                </a:lnTo>
                <a:lnTo>
                  <a:pt x="187426" y="495299"/>
                </a:lnTo>
                <a:lnTo>
                  <a:pt x="226415" y="510539"/>
                </a:lnTo>
                <a:lnTo>
                  <a:pt x="282232" y="521969"/>
                </a:lnTo>
                <a:lnTo>
                  <a:pt x="326529" y="525779"/>
                </a:lnTo>
                <a:lnTo>
                  <a:pt x="385381" y="520699"/>
                </a:lnTo>
                <a:lnTo>
                  <a:pt x="399503" y="516889"/>
                </a:lnTo>
                <a:lnTo>
                  <a:pt x="413258" y="514349"/>
                </a:lnTo>
                <a:lnTo>
                  <a:pt x="465023" y="495299"/>
                </a:lnTo>
                <a:lnTo>
                  <a:pt x="511251" y="468629"/>
                </a:lnTo>
                <a:lnTo>
                  <a:pt x="550633" y="435609"/>
                </a:lnTo>
                <a:lnTo>
                  <a:pt x="574687" y="406399"/>
                </a:lnTo>
                <a:lnTo>
                  <a:pt x="581520" y="397509"/>
                </a:lnTo>
                <a:lnTo>
                  <a:pt x="587832" y="386079"/>
                </a:lnTo>
                <a:lnTo>
                  <a:pt x="593521" y="375919"/>
                </a:lnTo>
                <a:lnTo>
                  <a:pt x="598665" y="364489"/>
                </a:lnTo>
                <a:lnTo>
                  <a:pt x="612648" y="318769"/>
                </a:lnTo>
                <a:lnTo>
                  <a:pt x="615988" y="281939"/>
                </a:lnTo>
                <a:lnTo>
                  <a:pt x="615670" y="269239"/>
                </a:lnTo>
                <a:lnTo>
                  <a:pt x="607212" y="220979"/>
                </a:lnTo>
                <a:lnTo>
                  <a:pt x="588276" y="176529"/>
                </a:lnTo>
                <a:lnTo>
                  <a:pt x="559777" y="137159"/>
                </a:lnTo>
                <a:lnTo>
                  <a:pt x="512660" y="93979"/>
                </a:lnTo>
                <a:lnTo>
                  <a:pt x="466521" y="67309"/>
                </a:lnTo>
                <a:lnTo>
                  <a:pt x="427545" y="52069"/>
                </a:lnTo>
                <a:lnTo>
                  <a:pt x="371729" y="40639"/>
                </a:lnTo>
                <a:lnTo>
                  <a:pt x="327444" y="36829"/>
                </a:lnTo>
                <a:close/>
              </a:path>
              <a:path w="654050" h="562609">
                <a:moveTo>
                  <a:pt x="437932" y="36829"/>
                </a:moveTo>
                <a:lnTo>
                  <a:pt x="327444" y="36829"/>
                </a:lnTo>
                <a:lnTo>
                  <a:pt x="371729" y="40639"/>
                </a:lnTo>
                <a:lnTo>
                  <a:pt x="414172" y="48259"/>
                </a:lnTo>
                <a:lnTo>
                  <a:pt x="466521" y="67309"/>
                </a:lnTo>
                <a:lnTo>
                  <a:pt x="512660" y="93979"/>
                </a:lnTo>
                <a:lnTo>
                  <a:pt x="551535" y="128269"/>
                </a:lnTo>
                <a:lnTo>
                  <a:pt x="582066" y="166369"/>
                </a:lnTo>
                <a:lnTo>
                  <a:pt x="603516" y="209549"/>
                </a:lnTo>
                <a:lnTo>
                  <a:pt x="614552" y="257809"/>
                </a:lnTo>
                <a:lnTo>
                  <a:pt x="615988" y="281939"/>
                </a:lnTo>
                <a:lnTo>
                  <a:pt x="615607" y="294639"/>
                </a:lnTo>
                <a:lnTo>
                  <a:pt x="606907" y="341629"/>
                </a:lnTo>
                <a:lnTo>
                  <a:pt x="587832" y="386079"/>
                </a:lnTo>
                <a:lnTo>
                  <a:pt x="581520" y="397509"/>
                </a:lnTo>
                <a:lnTo>
                  <a:pt x="574687" y="406399"/>
                </a:lnTo>
                <a:lnTo>
                  <a:pt x="567207" y="416559"/>
                </a:lnTo>
                <a:lnTo>
                  <a:pt x="559155" y="426719"/>
                </a:lnTo>
                <a:lnTo>
                  <a:pt x="531761" y="453389"/>
                </a:lnTo>
                <a:lnTo>
                  <a:pt x="488949" y="483869"/>
                </a:lnTo>
                <a:lnTo>
                  <a:pt x="426885" y="510539"/>
                </a:lnTo>
                <a:lnTo>
                  <a:pt x="399503" y="516889"/>
                </a:lnTo>
                <a:lnTo>
                  <a:pt x="385381" y="520699"/>
                </a:lnTo>
                <a:lnTo>
                  <a:pt x="326529" y="525779"/>
                </a:lnTo>
                <a:lnTo>
                  <a:pt x="437932" y="525779"/>
                </a:lnTo>
                <a:lnTo>
                  <a:pt x="508878" y="494029"/>
                </a:lnTo>
                <a:lnTo>
                  <a:pt x="544763" y="467359"/>
                </a:lnTo>
                <a:lnTo>
                  <a:pt x="575544" y="436879"/>
                </a:lnTo>
                <a:lnTo>
                  <a:pt x="600588" y="402589"/>
                </a:lnTo>
                <a:lnTo>
                  <a:pt x="619262" y="364489"/>
                </a:lnTo>
                <a:lnTo>
                  <a:pt x="630931" y="323849"/>
                </a:lnTo>
                <a:lnTo>
                  <a:pt x="634961" y="280669"/>
                </a:lnTo>
                <a:lnTo>
                  <a:pt x="630931" y="238759"/>
                </a:lnTo>
                <a:lnTo>
                  <a:pt x="619262" y="198119"/>
                </a:lnTo>
                <a:lnTo>
                  <a:pt x="600588" y="160019"/>
                </a:lnTo>
                <a:lnTo>
                  <a:pt x="575544" y="125729"/>
                </a:lnTo>
                <a:lnTo>
                  <a:pt x="544763" y="95249"/>
                </a:lnTo>
                <a:lnTo>
                  <a:pt x="508878" y="68579"/>
                </a:lnTo>
                <a:lnTo>
                  <a:pt x="468525" y="48259"/>
                </a:lnTo>
                <a:lnTo>
                  <a:pt x="437932" y="36829"/>
                </a:lnTo>
                <a:close/>
              </a:path>
            </a:pathLst>
          </a:custGeom>
          <a:solidFill>
            <a:srgbClr val="1F376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48969" y="10064115"/>
            <a:ext cx="615950" cy="525780"/>
          </a:xfrm>
          <a:custGeom>
            <a:avLst/>
            <a:gdLst/>
            <a:ahLst/>
            <a:cxnLst/>
            <a:rect l="l" t="t" r="r" b="b"/>
            <a:pathLst>
              <a:path w="615950" h="525779">
                <a:moveTo>
                  <a:pt x="307974" y="0"/>
                </a:moveTo>
                <a:lnTo>
                  <a:pt x="258016" y="3440"/>
                </a:lnTo>
                <a:lnTo>
                  <a:pt x="210625" y="13401"/>
                </a:lnTo>
                <a:lnTo>
                  <a:pt x="166436" y="29341"/>
                </a:lnTo>
                <a:lnTo>
                  <a:pt x="126082" y="50719"/>
                </a:lnTo>
                <a:lnTo>
                  <a:pt x="90198" y="76995"/>
                </a:lnTo>
                <a:lnTo>
                  <a:pt x="59417" y="107626"/>
                </a:lnTo>
                <a:lnTo>
                  <a:pt x="34372" y="142072"/>
                </a:lnTo>
                <a:lnTo>
                  <a:pt x="15699" y="179792"/>
                </a:lnTo>
                <a:lnTo>
                  <a:pt x="4030" y="220245"/>
                </a:lnTo>
                <a:lnTo>
                  <a:pt x="0" y="262890"/>
                </a:lnTo>
                <a:lnTo>
                  <a:pt x="4030" y="305534"/>
                </a:lnTo>
                <a:lnTo>
                  <a:pt x="15699" y="345987"/>
                </a:lnTo>
                <a:lnTo>
                  <a:pt x="34372" y="383707"/>
                </a:lnTo>
                <a:lnTo>
                  <a:pt x="59417" y="418153"/>
                </a:lnTo>
                <a:lnTo>
                  <a:pt x="90198" y="448784"/>
                </a:lnTo>
                <a:lnTo>
                  <a:pt x="126082" y="475060"/>
                </a:lnTo>
                <a:lnTo>
                  <a:pt x="166436" y="496438"/>
                </a:lnTo>
                <a:lnTo>
                  <a:pt x="210625" y="512378"/>
                </a:lnTo>
                <a:lnTo>
                  <a:pt x="258016" y="522339"/>
                </a:lnTo>
                <a:lnTo>
                  <a:pt x="307974" y="525780"/>
                </a:lnTo>
                <a:lnTo>
                  <a:pt x="357933" y="522339"/>
                </a:lnTo>
                <a:lnTo>
                  <a:pt x="405324" y="512378"/>
                </a:lnTo>
                <a:lnTo>
                  <a:pt x="449513" y="496438"/>
                </a:lnTo>
                <a:lnTo>
                  <a:pt x="489867" y="475060"/>
                </a:lnTo>
                <a:lnTo>
                  <a:pt x="525751" y="448784"/>
                </a:lnTo>
                <a:lnTo>
                  <a:pt x="556532" y="418153"/>
                </a:lnTo>
                <a:lnTo>
                  <a:pt x="581577" y="383707"/>
                </a:lnTo>
                <a:lnTo>
                  <a:pt x="600250" y="345987"/>
                </a:lnTo>
                <a:lnTo>
                  <a:pt x="611919" y="305534"/>
                </a:lnTo>
                <a:lnTo>
                  <a:pt x="615949" y="262890"/>
                </a:lnTo>
                <a:lnTo>
                  <a:pt x="611919" y="220245"/>
                </a:lnTo>
                <a:lnTo>
                  <a:pt x="600250" y="179792"/>
                </a:lnTo>
                <a:lnTo>
                  <a:pt x="581577" y="142072"/>
                </a:lnTo>
                <a:lnTo>
                  <a:pt x="556532" y="107626"/>
                </a:lnTo>
                <a:lnTo>
                  <a:pt x="525751" y="76995"/>
                </a:lnTo>
                <a:lnTo>
                  <a:pt x="489867" y="50719"/>
                </a:lnTo>
                <a:lnTo>
                  <a:pt x="449513" y="29341"/>
                </a:lnTo>
                <a:lnTo>
                  <a:pt x="405324" y="13401"/>
                </a:lnTo>
                <a:lnTo>
                  <a:pt x="357933" y="3440"/>
                </a:lnTo>
                <a:lnTo>
                  <a:pt x="30797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48969" y="10064115"/>
            <a:ext cx="615950" cy="525780"/>
          </a:xfrm>
          <a:custGeom>
            <a:avLst/>
            <a:gdLst/>
            <a:ahLst/>
            <a:cxnLst/>
            <a:rect l="l" t="t" r="r" b="b"/>
            <a:pathLst>
              <a:path w="615950" h="525779">
                <a:moveTo>
                  <a:pt x="307974" y="0"/>
                </a:moveTo>
                <a:lnTo>
                  <a:pt x="357933" y="3440"/>
                </a:lnTo>
                <a:lnTo>
                  <a:pt x="405324" y="13401"/>
                </a:lnTo>
                <a:lnTo>
                  <a:pt x="449513" y="29341"/>
                </a:lnTo>
                <a:lnTo>
                  <a:pt x="489867" y="50719"/>
                </a:lnTo>
                <a:lnTo>
                  <a:pt x="525751" y="76995"/>
                </a:lnTo>
                <a:lnTo>
                  <a:pt x="556532" y="107626"/>
                </a:lnTo>
                <a:lnTo>
                  <a:pt x="581577" y="142072"/>
                </a:lnTo>
                <a:lnTo>
                  <a:pt x="600250" y="179792"/>
                </a:lnTo>
                <a:lnTo>
                  <a:pt x="611919" y="220245"/>
                </a:lnTo>
                <a:lnTo>
                  <a:pt x="615949" y="262890"/>
                </a:lnTo>
                <a:lnTo>
                  <a:pt x="611919" y="305534"/>
                </a:lnTo>
                <a:lnTo>
                  <a:pt x="600250" y="345987"/>
                </a:lnTo>
                <a:lnTo>
                  <a:pt x="581577" y="383707"/>
                </a:lnTo>
                <a:lnTo>
                  <a:pt x="556532" y="418153"/>
                </a:lnTo>
                <a:lnTo>
                  <a:pt x="525751" y="448784"/>
                </a:lnTo>
                <a:lnTo>
                  <a:pt x="489867" y="475060"/>
                </a:lnTo>
                <a:lnTo>
                  <a:pt x="449513" y="496438"/>
                </a:lnTo>
                <a:lnTo>
                  <a:pt x="405324" y="512378"/>
                </a:lnTo>
                <a:lnTo>
                  <a:pt x="357933" y="522339"/>
                </a:lnTo>
                <a:lnTo>
                  <a:pt x="307974" y="525780"/>
                </a:lnTo>
                <a:lnTo>
                  <a:pt x="258016" y="522339"/>
                </a:lnTo>
                <a:lnTo>
                  <a:pt x="210625" y="512378"/>
                </a:lnTo>
                <a:lnTo>
                  <a:pt x="166436" y="496438"/>
                </a:lnTo>
                <a:lnTo>
                  <a:pt x="126082" y="475060"/>
                </a:lnTo>
                <a:lnTo>
                  <a:pt x="90198" y="448784"/>
                </a:lnTo>
                <a:lnTo>
                  <a:pt x="59417" y="418153"/>
                </a:lnTo>
                <a:lnTo>
                  <a:pt x="34372" y="383707"/>
                </a:lnTo>
                <a:lnTo>
                  <a:pt x="15699" y="345987"/>
                </a:lnTo>
                <a:lnTo>
                  <a:pt x="4030" y="305534"/>
                </a:lnTo>
                <a:lnTo>
                  <a:pt x="0" y="262890"/>
                </a:lnTo>
                <a:lnTo>
                  <a:pt x="4030" y="220245"/>
                </a:lnTo>
                <a:lnTo>
                  <a:pt x="15699" y="179792"/>
                </a:lnTo>
                <a:lnTo>
                  <a:pt x="34372" y="142072"/>
                </a:lnTo>
                <a:lnTo>
                  <a:pt x="59417" y="107626"/>
                </a:lnTo>
                <a:lnTo>
                  <a:pt x="90198" y="76995"/>
                </a:lnTo>
                <a:lnTo>
                  <a:pt x="126082" y="50719"/>
                </a:lnTo>
                <a:lnTo>
                  <a:pt x="166436" y="29341"/>
                </a:lnTo>
                <a:lnTo>
                  <a:pt x="210625" y="13401"/>
                </a:lnTo>
                <a:lnTo>
                  <a:pt x="258016" y="3440"/>
                </a:lnTo>
                <a:lnTo>
                  <a:pt x="307974" y="0"/>
                </a:lnTo>
                <a:close/>
              </a:path>
            </a:pathLst>
          </a:custGeom>
          <a:ln w="38099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87069" y="10133965"/>
            <a:ext cx="530860" cy="455930"/>
          </a:xfrm>
          <a:custGeom>
            <a:avLst/>
            <a:gdLst/>
            <a:ahLst/>
            <a:cxnLst/>
            <a:rect l="l" t="t" r="r" b="b"/>
            <a:pathLst>
              <a:path w="530860" h="455929">
                <a:moveTo>
                  <a:pt x="265430" y="0"/>
                </a:moveTo>
                <a:lnTo>
                  <a:pt x="211935" y="4631"/>
                </a:lnTo>
                <a:lnTo>
                  <a:pt x="162111" y="17913"/>
                </a:lnTo>
                <a:lnTo>
                  <a:pt x="117024" y="38931"/>
                </a:lnTo>
                <a:lnTo>
                  <a:pt x="77741" y="66767"/>
                </a:lnTo>
                <a:lnTo>
                  <a:pt x="45330" y="100504"/>
                </a:lnTo>
                <a:lnTo>
                  <a:pt x="20858" y="139228"/>
                </a:lnTo>
                <a:lnTo>
                  <a:pt x="5392" y="182020"/>
                </a:lnTo>
                <a:lnTo>
                  <a:pt x="0" y="227965"/>
                </a:lnTo>
                <a:lnTo>
                  <a:pt x="5392" y="273909"/>
                </a:lnTo>
                <a:lnTo>
                  <a:pt x="20858" y="316701"/>
                </a:lnTo>
                <a:lnTo>
                  <a:pt x="45330" y="355425"/>
                </a:lnTo>
                <a:lnTo>
                  <a:pt x="77741" y="389162"/>
                </a:lnTo>
                <a:lnTo>
                  <a:pt x="117024" y="416998"/>
                </a:lnTo>
                <a:lnTo>
                  <a:pt x="162111" y="438016"/>
                </a:lnTo>
                <a:lnTo>
                  <a:pt x="211935" y="451298"/>
                </a:lnTo>
                <a:lnTo>
                  <a:pt x="265430" y="455930"/>
                </a:lnTo>
                <a:lnTo>
                  <a:pt x="318924" y="451298"/>
                </a:lnTo>
                <a:lnTo>
                  <a:pt x="368748" y="438016"/>
                </a:lnTo>
                <a:lnTo>
                  <a:pt x="413835" y="416998"/>
                </a:lnTo>
                <a:lnTo>
                  <a:pt x="453118" y="389162"/>
                </a:lnTo>
                <a:lnTo>
                  <a:pt x="485529" y="355425"/>
                </a:lnTo>
                <a:lnTo>
                  <a:pt x="510001" y="316701"/>
                </a:lnTo>
                <a:lnTo>
                  <a:pt x="525467" y="273909"/>
                </a:lnTo>
                <a:lnTo>
                  <a:pt x="530860" y="227965"/>
                </a:lnTo>
                <a:lnTo>
                  <a:pt x="525467" y="182020"/>
                </a:lnTo>
                <a:lnTo>
                  <a:pt x="510001" y="139228"/>
                </a:lnTo>
                <a:lnTo>
                  <a:pt x="485529" y="100504"/>
                </a:lnTo>
                <a:lnTo>
                  <a:pt x="453118" y="66767"/>
                </a:lnTo>
                <a:lnTo>
                  <a:pt x="413835" y="38931"/>
                </a:lnTo>
                <a:lnTo>
                  <a:pt x="368748" y="17913"/>
                </a:lnTo>
                <a:lnTo>
                  <a:pt x="318924" y="4631"/>
                </a:lnTo>
                <a:lnTo>
                  <a:pt x="265430" y="0"/>
                </a:lnTo>
                <a:close/>
              </a:path>
            </a:pathLst>
          </a:custGeom>
          <a:solidFill>
            <a:srgbClr val="84B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1928" y="10241684"/>
            <a:ext cx="30225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diagramQuickStyle" Target="../diagrams/quickStyle4.xml"/><Relationship Id="rId21" Type="http://schemas.openxmlformats.org/officeDocument/2006/relationships/diagramQuickStyle" Target="../diagrams/quickStyle3.xml"/><Relationship Id="rId42" Type="http://schemas.openxmlformats.org/officeDocument/2006/relationships/diagramLayout" Target="../diagrams/layout7.xml"/><Relationship Id="rId47" Type="http://schemas.openxmlformats.org/officeDocument/2006/relationships/diagramLayout" Target="../diagrams/layout8.xml"/><Relationship Id="rId63" Type="http://schemas.openxmlformats.org/officeDocument/2006/relationships/diagramQuickStyle" Target="../diagrams/quickStyle11.xml"/><Relationship Id="rId68" Type="http://schemas.openxmlformats.org/officeDocument/2006/relationships/diagramData" Target="../diagrams/data12.xml"/><Relationship Id="rId84" Type="http://schemas.openxmlformats.org/officeDocument/2006/relationships/hyperlink" Target="https://pixabay.com/nl/de-vlag-van-turkije-de-turkse-vlag-1774869/" TargetMode="External"/><Relationship Id="rId89" Type="http://schemas.openxmlformats.org/officeDocument/2006/relationships/image" Target="../media/image14.jpeg"/><Relationship Id="rId7" Type="http://schemas.openxmlformats.org/officeDocument/2006/relationships/diagramLayout" Target="../diagrams/layout1.xml"/><Relationship Id="rId71" Type="http://schemas.openxmlformats.org/officeDocument/2006/relationships/diagramColors" Target="../diagrams/colors12.xml"/><Relationship Id="rId92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2.xml"/><Relationship Id="rId29" Type="http://schemas.openxmlformats.org/officeDocument/2006/relationships/image" Target="../media/image5.png"/><Relationship Id="rId11" Type="http://schemas.openxmlformats.org/officeDocument/2006/relationships/chart" Target="../charts/chart1.xml"/><Relationship Id="rId24" Type="http://schemas.openxmlformats.org/officeDocument/2006/relationships/diagramData" Target="../diagrams/data4.xml"/><Relationship Id="rId32" Type="http://schemas.openxmlformats.org/officeDocument/2006/relationships/diagramQuickStyle" Target="../diagrams/quickStyle5.xml"/><Relationship Id="rId37" Type="http://schemas.openxmlformats.org/officeDocument/2006/relationships/diagramQuickStyle" Target="../diagrams/quickStyle6.xml"/><Relationship Id="rId40" Type="http://schemas.openxmlformats.org/officeDocument/2006/relationships/chart" Target="../charts/chart3.xml"/><Relationship Id="rId45" Type="http://schemas.microsoft.com/office/2007/relationships/diagramDrawing" Target="../diagrams/drawing7.xml"/><Relationship Id="rId53" Type="http://schemas.openxmlformats.org/officeDocument/2006/relationships/diagramQuickStyle" Target="../diagrams/quickStyle9.xml"/><Relationship Id="rId58" Type="http://schemas.openxmlformats.org/officeDocument/2006/relationships/diagramQuickStyle" Target="../diagrams/quickStyle10.xml"/><Relationship Id="rId66" Type="http://schemas.openxmlformats.org/officeDocument/2006/relationships/chart" Target="../charts/chart4.xml"/><Relationship Id="rId74" Type="http://schemas.openxmlformats.org/officeDocument/2006/relationships/hyperlink" Target="https://pixabay.com/en/clip-art-technology-pc-electronics-2445416/" TargetMode="External"/><Relationship Id="rId79" Type="http://schemas.openxmlformats.org/officeDocument/2006/relationships/image" Target="../media/image9.png"/><Relationship Id="rId87" Type="http://schemas.openxmlformats.org/officeDocument/2006/relationships/image" Target="../media/image13.png"/><Relationship Id="rId102" Type="http://schemas.openxmlformats.org/officeDocument/2006/relationships/diagramData" Target="../diagrams/data14.xml"/><Relationship Id="rId5" Type="http://schemas.microsoft.com/office/2007/relationships/hdphoto" Target="../media/hdphoto1.wdp"/><Relationship Id="rId61" Type="http://schemas.openxmlformats.org/officeDocument/2006/relationships/diagramData" Target="../diagrams/data11.xml"/><Relationship Id="rId82" Type="http://schemas.openxmlformats.org/officeDocument/2006/relationships/hyperlink" Target="https://www.publicdomainpictures.net/view-image.php?image=332282&amp;picture=flag-of-azerbaijan" TargetMode="External"/><Relationship Id="rId90" Type="http://schemas.openxmlformats.org/officeDocument/2006/relationships/hyperlink" Target="https://ggwash.org/view/71751/dc-passed-the-most-ambitious-clean-energy-law-in-the-us-now-what" TargetMode="External"/><Relationship Id="rId95" Type="http://schemas.openxmlformats.org/officeDocument/2006/relationships/diagramLayout" Target="../diagrams/layout13.xml"/><Relationship Id="rId19" Type="http://schemas.openxmlformats.org/officeDocument/2006/relationships/diagramData" Target="../diagrams/data3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Relationship Id="rId27" Type="http://schemas.openxmlformats.org/officeDocument/2006/relationships/diagramColors" Target="../diagrams/colors4.xml"/><Relationship Id="rId30" Type="http://schemas.openxmlformats.org/officeDocument/2006/relationships/diagramData" Target="../diagrams/data5.xml"/><Relationship Id="rId35" Type="http://schemas.openxmlformats.org/officeDocument/2006/relationships/diagramData" Target="../diagrams/data6.xml"/><Relationship Id="rId43" Type="http://schemas.openxmlformats.org/officeDocument/2006/relationships/diagramQuickStyle" Target="../diagrams/quickStyle7.xml"/><Relationship Id="rId48" Type="http://schemas.openxmlformats.org/officeDocument/2006/relationships/diagramQuickStyle" Target="../diagrams/quickStyle8.xml"/><Relationship Id="rId56" Type="http://schemas.openxmlformats.org/officeDocument/2006/relationships/diagramData" Target="../diagrams/data10.xml"/><Relationship Id="rId64" Type="http://schemas.openxmlformats.org/officeDocument/2006/relationships/diagramColors" Target="../diagrams/colors11.xml"/><Relationship Id="rId69" Type="http://schemas.openxmlformats.org/officeDocument/2006/relationships/diagramLayout" Target="../diagrams/layout12.xml"/><Relationship Id="rId77" Type="http://schemas.openxmlformats.org/officeDocument/2006/relationships/image" Target="../media/image8.png"/><Relationship Id="rId100" Type="http://schemas.openxmlformats.org/officeDocument/2006/relationships/image" Target="../media/image17.emf"/><Relationship Id="rId105" Type="http://schemas.openxmlformats.org/officeDocument/2006/relationships/diagramColors" Target="../diagrams/colors14.xml"/><Relationship Id="rId8" Type="http://schemas.openxmlformats.org/officeDocument/2006/relationships/diagramQuickStyle" Target="../diagrams/quickStyle1.xml"/><Relationship Id="rId51" Type="http://schemas.openxmlformats.org/officeDocument/2006/relationships/diagramData" Target="../diagrams/data9.xml"/><Relationship Id="rId72" Type="http://schemas.microsoft.com/office/2007/relationships/diagramDrawing" Target="../diagrams/drawing12.xml"/><Relationship Id="rId80" Type="http://schemas.openxmlformats.org/officeDocument/2006/relationships/hyperlink" Target="https://pixabay.com/ko/%EB%8C%80%ED%95%9C%EB%AF%BC%EA%B5%AD-%ED%83%9C%EA%B7%B9%EA%B8%B0-%EA%B5%AD%EA%B8%B0-%EB%AC%B8%EC%96%91-%EC%83%81%EC%A7%95-%EB%8C%80%ED%95%9C%EB%AF%BC%EA%B5%AD-%EA%B5%AD%EA%B8%B0-%ED%95%9C%EA%B5%AD-%EA%B5%AD%EA%B8%B0-929490/" TargetMode="External"/><Relationship Id="rId85" Type="http://schemas.openxmlformats.org/officeDocument/2006/relationships/image" Target="../media/image12.png"/><Relationship Id="rId93" Type="http://schemas.openxmlformats.org/officeDocument/2006/relationships/hyperlink" Target="https://en.wikipedia.org/wiki/Indonesia" TargetMode="External"/><Relationship Id="rId98" Type="http://schemas.microsoft.com/office/2007/relationships/diagramDrawing" Target="../diagrams/drawing13.xml"/><Relationship Id="rId3" Type="http://schemas.openxmlformats.org/officeDocument/2006/relationships/hyperlink" Target="https://openclipart.org/detail/84181/user-workstation-by-avinesh" TargetMode="External"/><Relationship Id="rId12" Type="http://schemas.openxmlformats.org/officeDocument/2006/relationships/image" Target="../media/image4.png"/><Relationship Id="rId17" Type="http://schemas.openxmlformats.org/officeDocument/2006/relationships/diagramColors" Target="../diagrams/colors2.xml"/><Relationship Id="rId25" Type="http://schemas.openxmlformats.org/officeDocument/2006/relationships/diagramLayout" Target="../diagrams/layout4.xml"/><Relationship Id="rId33" Type="http://schemas.openxmlformats.org/officeDocument/2006/relationships/diagramColors" Target="../diagrams/colors5.xml"/><Relationship Id="rId38" Type="http://schemas.openxmlformats.org/officeDocument/2006/relationships/diagramColors" Target="../diagrams/colors6.xml"/><Relationship Id="rId46" Type="http://schemas.openxmlformats.org/officeDocument/2006/relationships/diagramData" Target="../diagrams/data8.xml"/><Relationship Id="rId59" Type="http://schemas.openxmlformats.org/officeDocument/2006/relationships/diagramColors" Target="../diagrams/colors10.xml"/><Relationship Id="rId67" Type="http://schemas.openxmlformats.org/officeDocument/2006/relationships/chart" Target="../charts/chart5.xml"/><Relationship Id="rId103" Type="http://schemas.openxmlformats.org/officeDocument/2006/relationships/diagramLayout" Target="../diagrams/layout14.xml"/><Relationship Id="rId20" Type="http://schemas.openxmlformats.org/officeDocument/2006/relationships/diagramLayout" Target="../diagrams/layout3.xml"/><Relationship Id="rId41" Type="http://schemas.openxmlformats.org/officeDocument/2006/relationships/diagramData" Target="../diagrams/data7.xml"/><Relationship Id="rId54" Type="http://schemas.openxmlformats.org/officeDocument/2006/relationships/diagramColors" Target="../diagrams/colors9.xml"/><Relationship Id="rId62" Type="http://schemas.openxmlformats.org/officeDocument/2006/relationships/diagramLayout" Target="../diagrams/layout11.xml"/><Relationship Id="rId70" Type="http://schemas.openxmlformats.org/officeDocument/2006/relationships/diagramQuickStyle" Target="../diagrams/quickStyle12.xml"/><Relationship Id="rId75" Type="http://schemas.openxmlformats.org/officeDocument/2006/relationships/image" Target="../media/image7.png"/><Relationship Id="rId83" Type="http://schemas.openxmlformats.org/officeDocument/2006/relationships/image" Target="../media/image11.png"/><Relationship Id="rId88" Type="http://schemas.openxmlformats.org/officeDocument/2006/relationships/hyperlink" Target="https://freesvg.org/school-1574424127" TargetMode="External"/><Relationship Id="rId91" Type="http://schemas.openxmlformats.org/officeDocument/2006/relationships/chart" Target="../charts/chart6.xml"/><Relationship Id="rId96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28" Type="http://schemas.microsoft.com/office/2007/relationships/diagramDrawing" Target="../diagrams/drawing4.xml"/><Relationship Id="rId36" Type="http://schemas.openxmlformats.org/officeDocument/2006/relationships/diagramLayout" Target="../diagrams/layout6.xml"/><Relationship Id="rId49" Type="http://schemas.openxmlformats.org/officeDocument/2006/relationships/diagramColors" Target="../diagrams/colors8.xml"/><Relationship Id="rId57" Type="http://schemas.openxmlformats.org/officeDocument/2006/relationships/diagramLayout" Target="../diagrams/layout10.xml"/><Relationship Id="rId106" Type="http://schemas.microsoft.com/office/2007/relationships/diagramDrawing" Target="../diagrams/drawing14.xml"/><Relationship Id="rId10" Type="http://schemas.microsoft.com/office/2007/relationships/diagramDrawing" Target="../diagrams/drawing1.xml"/><Relationship Id="rId31" Type="http://schemas.openxmlformats.org/officeDocument/2006/relationships/diagramLayout" Target="../diagrams/layout5.xml"/><Relationship Id="rId44" Type="http://schemas.openxmlformats.org/officeDocument/2006/relationships/diagramColors" Target="../diagrams/colors7.xml"/><Relationship Id="rId52" Type="http://schemas.openxmlformats.org/officeDocument/2006/relationships/diagramLayout" Target="../diagrams/layout9.xml"/><Relationship Id="rId60" Type="http://schemas.microsoft.com/office/2007/relationships/diagramDrawing" Target="../diagrams/drawing10.xml"/><Relationship Id="rId65" Type="http://schemas.microsoft.com/office/2007/relationships/diagramDrawing" Target="../diagrams/drawing11.xml"/><Relationship Id="rId73" Type="http://schemas.openxmlformats.org/officeDocument/2006/relationships/image" Target="../media/image6.png"/><Relationship Id="rId78" Type="http://schemas.openxmlformats.org/officeDocument/2006/relationships/hyperlink" Target="https://pixabay.com/en/computer-mainframe-server-icon-98401/" TargetMode="External"/><Relationship Id="rId81" Type="http://schemas.openxmlformats.org/officeDocument/2006/relationships/image" Target="../media/image10.jpeg"/><Relationship Id="rId86" Type="http://schemas.openxmlformats.org/officeDocument/2006/relationships/hyperlink" Target="https://en.wikipedia.org/wiki/File:Flag_of_Russia.svg" TargetMode="External"/><Relationship Id="rId94" Type="http://schemas.openxmlformats.org/officeDocument/2006/relationships/diagramData" Target="../diagrams/data13.xml"/><Relationship Id="rId99" Type="http://schemas.openxmlformats.org/officeDocument/2006/relationships/image" Target="../media/image16.jpeg"/><Relationship Id="rId101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3" Type="http://schemas.openxmlformats.org/officeDocument/2006/relationships/chart" Target="../charts/chart2.xml"/><Relationship Id="rId18" Type="http://schemas.microsoft.com/office/2007/relationships/diagramDrawing" Target="../diagrams/drawing2.xml"/><Relationship Id="rId39" Type="http://schemas.microsoft.com/office/2007/relationships/diagramDrawing" Target="../diagrams/drawing6.xml"/><Relationship Id="rId34" Type="http://schemas.microsoft.com/office/2007/relationships/diagramDrawing" Target="../diagrams/drawing5.xml"/><Relationship Id="rId50" Type="http://schemas.microsoft.com/office/2007/relationships/diagramDrawing" Target="../diagrams/drawing8.xml"/><Relationship Id="rId55" Type="http://schemas.microsoft.com/office/2007/relationships/diagramDrawing" Target="../diagrams/drawing9.xml"/><Relationship Id="rId76" Type="http://schemas.openxmlformats.org/officeDocument/2006/relationships/hyperlink" Target="https://pixabay.com/pt/illustrations/tv-monitor-televis%C3%A3o-tela-mostrar-2393543/" TargetMode="External"/><Relationship Id="rId97" Type="http://schemas.openxmlformats.org/officeDocument/2006/relationships/diagramColors" Target="../diagrams/colors13.xml"/><Relationship Id="rId10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Группа 553">
            <a:extLst>
              <a:ext uri="{FF2B5EF4-FFF2-40B4-BE49-F238E27FC236}">
                <a16:creationId xmlns:a16="http://schemas.microsoft.com/office/drawing/2014/main" id="{95083A63-B65B-A3BB-7AD0-79A2C91B9154}"/>
              </a:ext>
            </a:extLst>
          </p:cNvPr>
          <p:cNvGrpSpPr/>
          <p:nvPr/>
        </p:nvGrpSpPr>
        <p:grpSpPr>
          <a:xfrm>
            <a:off x="4997450" y="3441700"/>
            <a:ext cx="417163" cy="609600"/>
            <a:chOff x="4454945" y="2250121"/>
            <a:chExt cx="837719" cy="934369"/>
          </a:xfrm>
        </p:grpSpPr>
        <p:sp>
          <p:nvSpPr>
            <p:cNvPr id="555" name="Прямоугольник: скругленные углы 554">
              <a:extLst>
                <a:ext uri="{FF2B5EF4-FFF2-40B4-BE49-F238E27FC236}">
                  <a16:creationId xmlns:a16="http://schemas.microsoft.com/office/drawing/2014/main" id="{699F1A7A-413A-FF0A-A584-02DED808DD1C}"/>
                </a:ext>
              </a:extLst>
            </p:cNvPr>
            <p:cNvSpPr/>
            <p:nvPr/>
          </p:nvSpPr>
          <p:spPr>
            <a:xfrm>
              <a:off x="4454945" y="2250121"/>
              <a:ext cx="837719" cy="9334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556" name="Прямоугольник: скругленные углы 555">
              <a:extLst>
                <a:ext uri="{FF2B5EF4-FFF2-40B4-BE49-F238E27FC236}">
                  <a16:creationId xmlns:a16="http://schemas.microsoft.com/office/drawing/2014/main" id="{60D37894-823A-BBAF-566D-6F9959E36655}"/>
                </a:ext>
              </a:extLst>
            </p:cNvPr>
            <p:cNvSpPr/>
            <p:nvPr/>
          </p:nvSpPr>
          <p:spPr>
            <a:xfrm>
              <a:off x="4466402" y="2722934"/>
              <a:ext cx="810645" cy="4615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</p:grpSp>
      <p:grpSp>
        <p:nvGrpSpPr>
          <p:cNvPr id="551" name="Группа 550">
            <a:extLst>
              <a:ext uri="{FF2B5EF4-FFF2-40B4-BE49-F238E27FC236}">
                <a16:creationId xmlns:a16="http://schemas.microsoft.com/office/drawing/2014/main" id="{9E3738C7-053C-7613-676D-98C8E3A5F005}"/>
              </a:ext>
            </a:extLst>
          </p:cNvPr>
          <p:cNvGrpSpPr/>
          <p:nvPr/>
        </p:nvGrpSpPr>
        <p:grpSpPr>
          <a:xfrm>
            <a:off x="4504087" y="3441700"/>
            <a:ext cx="417163" cy="609600"/>
            <a:chOff x="4454945" y="2250121"/>
            <a:chExt cx="837719" cy="934369"/>
          </a:xfrm>
        </p:grpSpPr>
        <p:sp>
          <p:nvSpPr>
            <p:cNvPr id="552" name="Прямоугольник: скругленные углы 551">
              <a:extLst>
                <a:ext uri="{FF2B5EF4-FFF2-40B4-BE49-F238E27FC236}">
                  <a16:creationId xmlns:a16="http://schemas.microsoft.com/office/drawing/2014/main" id="{FA7FCFE0-7188-5E5C-1D7A-B54C4D8383B0}"/>
                </a:ext>
              </a:extLst>
            </p:cNvPr>
            <p:cNvSpPr/>
            <p:nvPr/>
          </p:nvSpPr>
          <p:spPr>
            <a:xfrm>
              <a:off x="4454945" y="2250121"/>
              <a:ext cx="837719" cy="9334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553" name="Прямоугольник: скругленные углы 552">
              <a:extLst>
                <a:ext uri="{FF2B5EF4-FFF2-40B4-BE49-F238E27FC236}">
                  <a16:creationId xmlns:a16="http://schemas.microsoft.com/office/drawing/2014/main" id="{2A8AAFDE-427C-EDDB-9F29-A5BE5DACAC4F}"/>
                </a:ext>
              </a:extLst>
            </p:cNvPr>
            <p:cNvSpPr/>
            <p:nvPr/>
          </p:nvSpPr>
          <p:spPr>
            <a:xfrm>
              <a:off x="4466402" y="2722934"/>
              <a:ext cx="810645" cy="4615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8E7A2B9-1D71-2404-5D59-798558B789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5" r="2095"/>
          <a:stretch/>
        </p:blipFill>
        <p:spPr>
          <a:xfrm>
            <a:off x="65906" y="21766"/>
            <a:ext cx="664344" cy="52164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stA="4000" endPos="0" dist="50800" dir="5400000" sy="-100000" algn="bl" rotWithShape="0"/>
          </a:effectLst>
        </p:spPr>
      </p:pic>
      <p:graphicFrame>
        <p:nvGraphicFramePr>
          <p:cNvPr id="90" name="Схема 89">
            <a:extLst>
              <a:ext uri="{FF2B5EF4-FFF2-40B4-BE49-F238E27FC236}">
                <a16:creationId xmlns:a16="http://schemas.microsoft.com/office/drawing/2014/main" id="{8297127D-5E3E-0BCA-A6BC-B906DBF93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92949"/>
              </p:ext>
            </p:extLst>
          </p:nvPr>
        </p:nvGraphicFramePr>
        <p:xfrm>
          <a:off x="730250" y="-1471"/>
          <a:ext cx="682625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3" name="Прямоугольник: скругленные углы 53">
            <a:extLst>
              <a:ext uri="{FF2B5EF4-FFF2-40B4-BE49-F238E27FC236}">
                <a16:creationId xmlns:a16="http://schemas.microsoft.com/office/drawing/2014/main" id="{B07ED06B-BF4A-F2D5-57E3-C793B45E4AE2}"/>
              </a:ext>
            </a:extLst>
          </p:cNvPr>
          <p:cNvSpPr/>
          <p:nvPr/>
        </p:nvSpPr>
        <p:spPr>
          <a:xfrm>
            <a:off x="293686" y="596331"/>
            <a:ext cx="3324137" cy="19767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Maydoni – 3,66 ming kv.km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uz-Latn-UZ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Quvvati– 1850 o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uz-Latn-UZ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CEB3FFF-88B7-5C48-EE87-CB8C77E5C7A1}"/>
              </a:ext>
            </a:extLst>
          </p:cNvPr>
          <p:cNvSpPr/>
          <p:nvPr/>
        </p:nvSpPr>
        <p:spPr>
          <a:xfrm>
            <a:off x="2559050" y="1308100"/>
            <a:ext cx="1336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z-Cyrl-UZ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1C011A6F-51E3-B69F-A246-ECB2D921FD0E}"/>
              </a:ext>
            </a:extLst>
          </p:cNvPr>
          <p:cNvSpPr/>
          <p:nvPr/>
        </p:nvSpPr>
        <p:spPr>
          <a:xfrm>
            <a:off x="56163" y="836526"/>
            <a:ext cx="1806894" cy="25391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z-Latn-UZ" sz="1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Binolar soni</a:t>
            </a: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 </a:t>
            </a:r>
            <a:endParaRPr lang="uz-Cyrl-UZ" sz="105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E7978D3E-B96A-A52E-C088-C6F3F0CF527B}"/>
              </a:ext>
            </a:extLst>
          </p:cNvPr>
          <p:cNvSpPr/>
          <p:nvPr/>
        </p:nvSpPr>
        <p:spPr>
          <a:xfrm>
            <a:off x="82878" y="1116477"/>
            <a:ext cx="13202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uz-Latn-UZ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quv xonalar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92</a:t>
            </a:r>
            <a:endParaRPr lang="uz-Cyrl-UZ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D73B9B8-16D5-97E0-1200-B3A80F059951}"/>
              </a:ext>
            </a:extLst>
          </p:cNvPr>
          <p:cNvSpPr txBox="1"/>
          <p:nvPr/>
        </p:nvSpPr>
        <p:spPr>
          <a:xfrm>
            <a:off x="82456" y="1527720"/>
            <a:ext cx="2477598" cy="9604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0E26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pPr algn="l">
              <a:spcBef>
                <a:spcPts val="0"/>
              </a:spcBef>
            </a:pPr>
            <a:r>
              <a:rPr lang="uz-Latn-U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Umumiy talabalar soni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826</a:t>
            </a:r>
            <a:r>
              <a:rPr lang="uz-Cyrl-UZ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Bakalavriat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475</a:t>
            </a:r>
            <a:endParaRPr lang="uz-Cyrl-U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Sirtqi</a:t>
            </a:r>
            <a:r>
              <a:rPr lang="uz-Latn-U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taʼlim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300</a:t>
            </a:r>
            <a:endParaRPr lang="uz-Cyrl-U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Magistratura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51</a:t>
            </a:r>
            <a:endParaRPr lang="uz-Cyrl-U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0EB4BC50-1EFE-7A15-0231-E32C098281C0}"/>
              </a:ext>
            </a:extLst>
          </p:cNvPr>
          <p:cNvSpPr/>
          <p:nvPr/>
        </p:nvSpPr>
        <p:spPr>
          <a:xfrm>
            <a:off x="44882" y="1350677"/>
            <a:ext cx="1676400" cy="21544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spcBef>
                <a:spcPts val="0"/>
              </a:spcBef>
            </a:pPr>
            <a:r>
              <a:rPr lang="uz-Cyrl-UZ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uz-Latn-UZ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qabul kvotasi </a:t>
            </a:r>
            <a:r>
              <a:rPr lang="uz-Latn-UZ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boʼyicha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82C9F836-0E6E-8870-742B-001CF036C776}"/>
              </a:ext>
            </a:extLst>
          </p:cNvPr>
          <p:cNvGrpSpPr/>
          <p:nvPr/>
        </p:nvGrpSpPr>
        <p:grpSpPr>
          <a:xfrm>
            <a:off x="4083050" y="850900"/>
            <a:ext cx="2610003" cy="564437"/>
            <a:chOff x="4313951" y="2724649"/>
            <a:chExt cx="4288296" cy="1159050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3F2BF20-E862-9663-4686-8C16DFD0EDCD}"/>
                </a:ext>
              </a:extLst>
            </p:cNvPr>
            <p:cNvSpPr txBox="1"/>
            <p:nvPr/>
          </p:nvSpPr>
          <p:spPr>
            <a:xfrm>
              <a:off x="4526100" y="3108592"/>
              <a:ext cx="4076147" cy="410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rgbClr val="1F3B7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uz-Latn-UZ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Fan nomzodi 13 nafar</a:t>
              </a:r>
              <a:endParaRPr lang="uz-Cyrl-UZ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96DB0E5-96FA-E54E-321B-85CA65505A1C}"/>
                </a:ext>
              </a:extLst>
            </p:cNvPr>
            <p:cNvSpPr txBox="1"/>
            <p:nvPr/>
          </p:nvSpPr>
          <p:spPr>
            <a:xfrm>
              <a:off x="4512164" y="3441293"/>
              <a:ext cx="3793928" cy="44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rgbClr val="1F3B7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uz-Latn-UZ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Katta o</a:t>
              </a:r>
              <a:r>
                <a:rPr lang="en-US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‘</a:t>
              </a:r>
              <a:r>
                <a:rPr lang="uz-Latn-UZ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qituvchi 13 nafar</a:t>
              </a:r>
              <a:endParaRPr lang="uz-Cyrl-UZ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Прямоугольник: скругленные углы 78">
              <a:extLst>
                <a:ext uri="{FF2B5EF4-FFF2-40B4-BE49-F238E27FC236}">
                  <a16:creationId xmlns:a16="http://schemas.microsoft.com/office/drawing/2014/main" id="{B6148F4F-7CBD-07B5-0C52-6CA9F89D3502}"/>
                </a:ext>
              </a:extLst>
            </p:cNvPr>
            <p:cNvSpPr/>
            <p:nvPr/>
          </p:nvSpPr>
          <p:spPr>
            <a:xfrm>
              <a:off x="4313951" y="3101406"/>
              <a:ext cx="223249" cy="249138"/>
            </a:xfrm>
            <a:prstGeom prst="roundRect">
              <a:avLst>
                <a:gd name="adj" fmla="val 29789"/>
              </a:avLst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Прямоугольник: скругленные углы 124">
              <a:extLst>
                <a:ext uri="{FF2B5EF4-FFF2-40B4-BE49-F238E27FC236}">
                  <a16:creationId xmlns:a16="http://schemas.microsoft.com/office/drawing/2014/main" id="{2C446E60-C1A2-5D5C-9D8E-233AA3B4EBC3}"/>
                </a:ext>
              </a:extLst>
            </p:cNvPr>
            <p:cNvSpPr/>
            <p:nvPr/>
          </p:nvSpPr>
          <p:spPr>
            <a:xfrm>
              <a:off x="4313951" y="3507018"/>
              <a:ext cx="223249" cy="232573"/>
            </a:xfrm>
            <a:prstGeom prst="roundRect">
              <a:avLst>
                <a:gd name="adj" fmla="val 29789"/>
              </a:avLst>
            </a:prstGeom>
            <a:solidFill>
              <a:srgbClr val="057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25CDBF2-F59D-21EE-5104-D6254A758511}"/>
                </a:ext>
              </a:extLst>
            </p:cNvPr>
            <p:cNvSpPr txBox="1"/>
            <p:nvPr/>
          </p:nvSpPr>
          <p:spPr>
            <a:xfrm>
              <a:off x="4564348" y="2724649"/>
              <a:ext cx="3742658" cy="410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rgbClr val="1F3B7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uz-Latn-UZ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Fan doktori 2 nafar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Прямоугольник: скругленные углы 123">
              <a:extLst>
                <a:ext uri="{FF2B5EF4-FFF2-40B4-BE49-F238E27FC236}">
                  <a16:creationId xmlns:a16="http://schemas.microsoft.com/office/drawing/2014/main" id="{D16E4F7F-4986-4819-0BAF-D372032541CC}"/>
                </a:ext>
              </a:extLst>
            </p:cNvPr>
            <p:cNvSpPr/>
            <p:nvPr/>
          </p:nvSpPr>
          <p:spPr>
            <a:xfrm>
              <a:off x="4313951" y="2724649"/>
              <a:ext cx="223249" cy="232573"/>
            </a:xfrm>
            <a:prstGeom prst="roundRect">
              <a:avLst>
                <a:gd name="adj" fmla="val 29789"/>
              </a:avLst>
            </a:prstGeom>
            <a:solidFill>
              <a:srgbClr val="05BC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39EDC990-9AA6-584E-15A9-6BC9D01A57CA}"/>
              </a:ext>
            </a:extLst>
          </p:cNvPr>
          <p:cNvGrpSpPr/>
          <p:nvPr/>
        </p:nvGrpSpPr>
        <p:grpSpPr>
          <a:xfrm>
            <a:off x="5128153" y="622300"/>
            <a:ext cx="3048000" cy="1055077"/>
            <a:chOff x="3802212" y="483265"/>
            <a:chExt cx="3789855" cy="2685260"/>
          </a:xfrm>
        </p:grpSpPr>
        <p:graphicFrame>
          <p:nvGraphicFramePr>
            <p:cNvPr id="126" name="Диаграмма 125">
              <a:extLst>
                <a:ext uri="{FF2B5EF4-FFF2-40B4-BE49-F238E27FC236}">
                  <a16:creationId xmlns:a16="http://schemas.microsoft.com/office/drawing/2014/main" id="{DBCDF59C-5DC8-14B6-8003-DD04D8D7FD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0191279"/>
                </p:ext>
              </p:extLst>
            </p:nvPr>
          </p:nvGraphicFramePr>
          <p:xfrm>
            <a:off x="3802212" y="871136"/>
            <a:ext cx="3789855" cy="22973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D980ED2-AF3B-62B0-711A-FC5D979FE19E}"/>
                </a:ext>
              </a:extLst>
            </p:cNvPr>
            <p:cNvSpPr txBox="1"/>
            <p:nvPr/>
          </p:nvSpPr>
          <p:spPr>
            <a:xfrm>
              <a:off x="3987082" y="483265"/>
              <a:ext cx="3200771" cy="590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z-Cyrl-UZ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9" name="Скругленный прямоугольник 17">
            <a:extLst>
              <a:ext uri="{FF2B5EF4-FFF2-40B4-BE49-F238E27FC236}">
                <a16:creationId xmlns:a16="http://schemas.microsoft.com/office/drawing/2014/main" id="{FB6C75D9-D767-79C0-067D-586FAA122220}"/>
              </a:ext>
            </a:extLst>
          </p:cNvPr>
          <p:cNvSpPr/>
          <p:nvPr/>
        </p:nvSpPr>
        <p:spPr>
          <a:xfrm>
            <a:off x="3942914" y="586478"/>
            <a:ext cx="3582000" cy="2398022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CE93498-C3EF-D292-9832-95F738877AD8}"/>
              </a:ext>
            </a:extLst>
          </p:cNvPr>
          <p:cNvSpPr txBox="1"/>
          <p:nvPr/>
        </p:nvSpPr>
        <p:spPr>
          <a:xfrm>
            <a:off x="4159250" y="1384300"/>
            <a:ext cx="2133600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1F3B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Latn-UZ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uz-Latn-UZ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qituvchi</a:t>
            </a:r>
            <a:r>
              <a:rPr lang="uz-Latn-UZ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z-Latn-UZ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stajyor</a:t>
            </a:r>
            <a:r>
              <a:rPr lang="uz-Latn-UZ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uz-Latn-UZ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qituvchi</a:t>
            </a:r>
            <a:r>
              <a:rPr lang="uz-Latn-UZ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nafar</a:t>
            </a:r>
            <a:endParaRPr lang="uz-Cyrl-U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Скругленный прямоугольник 17">
            <a:extLst>
              <a:ext uri="{FF2B5EF4-FFF2-40B4-BE49-F238E27FC236}">
                <a16:creationId xmlns:a16="http://schemas.microsoft.com/office/drawing/2014/main" id="{8D4CAB32-1410-BEA5-28B1-EF35A2821DBC}"/>
              </a:ext>
            </a:extLst>
          </p:cNvPr>
          <p:cNvSpPr/>
          <p:nvPr/>
        </p:nvSpPr>
        <p:spPr>
          <a:xfrm>
            <a:off x="29300" y="574375"/>
            <a:ext cx="3827621" cy="193525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: скругленные углы 53">
            <a:extLst>
              <a:ext uri="{FF2B5EF4-FFF2-40B4-BE49-F238E27FC236}">
                <a16:creationId xmlns:a16="http://schemas.microsoft.com/office/drawing/2014/main" id="{1A515D4A-D795-0F3B-AB50-789C4AE9F658}"/>
              </a:ext>
            </a:extLst>
          </p:cNvPr>
          <p:cNvSpPr/>
          <p:nvPr/>
        </p:nvSpPr>
        <p:spPr>
          <a:xfrm>
            <a:off x="4248988" y="611169"/>
            <a:ext cx="3013826" cy="18260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Ilmiy salohiyat bo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uz-Latn-UZ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yicha</a:t>
            </a:r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53CEAEC4-2776-7BB0-542C-73ED0D45A723}"/>
              </a:ext>
            </a:extLst>
          </p:cNvPr>
          <p:cNvGrpSpPr/>
          <p:nvPr/>
        </p:nvGrpSpPr>
        <p:grpSpPr>
          <a:xfrm>
            <a:off x="4096588" y="1555062"/>
            <a:ext cx="2958262" cy="667438"/>
            <a:chOff x="6962965" y="2069432"/>
            <a:chExt cx="4070769" cy="1084911"/>
          </a:xfrm>
          <a:noFill/>
        </p:grpSpPr>
        <p:sp>
          <p:nvSpPr>
            <p:cNvPr id="135" name="Скругленный прямоугольник 181">
              <a:extLst>
                <a:ext uri="{FF2B5EF4-FFF2-40B4-BE49-F238E27FC236}">
                  <a16:creationId xmlns:a16="http://schemas.microsoft.com/office/drawing/2014/main" id="{0761DF0A-0E89-572B-0E07-F8F903CBCCDF}"/>
                </a:ext>
              </a:extLst>
            </p:cNvPr>
            <p:cNvSpPr/>
            <p:nvPr/>
          </p:nvSpPr>
          <p:spPr>
            <a:xfrm>
              <a:off x="9805729" y="2378286"/>
              <a:ext cx="995079" cy="776057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z-Latn-UZ" sz="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‘</a:t>
              </a:r>
              <a:r>
                <a:rPr lang="uz-Latn-UZ" sz="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sish</a:t>
              </a:r>
              <a:r>
                <a:rPr lang="uz-Latn-UZ" sz="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Latn-UZ" sz="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</a:t>
              </a:r>
              <a:r>
                <a:rPr lang="en-US" sz="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‘</a:t>
              </a:r>
              <a:r>
                <a:rPr lang="uz-Latn-UZ" sz="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rsatkichi</a:t>
              </a:r>
              <a:r>
                <a:rPr lang="uz-Latn-UZ" sz="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1,25</a:t>
              </a:r>
              <a:r>
                <a:rPr lang="uz-Latn-UZ" sz="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barobar</a:t>
              </a:r>
              <a:endParaRPr lang="ru-RU" sz="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623D204-7AF7-3ACB-4A0E-D83AA9B6CC3A}"/>
                </a:ext>
              </a:extLst>
            </p:cNvPr>
            <p:cNvSpPr txBox="1"/>
            <p:nvPr/>
          </p:nvSpPr>
          <p:spPr>
            <a:xfrm>
              <a:off x="6962965" y="2069432"/>
              <a:ext cx="4070769" cy="3656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uz-Latn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Himoya qilinadigan falsafa doktori dissertatsiyalari (</a:t>
              </a:r>
              <a:r>
                <a:rPr lang="uz-Latn-UZ" sz="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PhD</a:t>
              </a:r>
              <a:r>
                <a:rPr lang="uz-Latn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uz-Cyrl-UZ" sz="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C00D5495-63B1-3018-FE91-7BDEA26CB51A}"/>
              </a:ext>
            </a:extLst>
          </p:cNvPr>
          <p:cNvGrpSpPr/>
          <p:nvPr/>
        </p:nvGrpSpPr>
        <p:grpSpPr>
          <a:xfrm>
            <a:off x="4225290" y="2160778"/>
            <a:ext cx="2895600" cy="738071"/>
            <a:chOff x="8878825" y="2566929"/>
            <a:chExt cx="2941950" cy="1056749"/>
          </a:xfrm>
          <a:blipFill>
            <a:blip r:embed="rId12"/>
            <a:stretch>
              <a:fillRect l="-7000" r="-7000"/>
            </a:stretch>
          </a:blipFill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07FBEC6-334C-D4C1-527D-2E9A08ED9941}"/>
                </a:ext>
              </a:extLst>
            </p:cNvPr>
            <p:cNvSpPr txBox="1"/>
            <p:nvPr/>
          </p:nvSpPr>
          <p:spPr>
            <a:xfrm>
              <a:off x="8878825" y="2624233"/>
              <a:ext cx="2941950" cy="21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r>
                <a:rPr lang="uz-Latn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Himoya qilinadigan doktorlik dissertatsiyalari (</a:t>
              </a:r>
              <a:r>
                <a:rPr lang="uz-Latn-UZ" sz="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DSc</a:t>
              </a:r>
              <a:r>
                <a:rPr lang="uz-Latn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2" name="Диаграмма 141">
              <a:extLst>
                <a:ext uri="{FF2B5EF4-FFF2-40B4-BE49-F238E27FC236}">
                  <a16:creationId xmlns:a16="http://schemas.microsoft.com/office/drawing/2014/main" id="{516CBC1A-BC60-9ACD-C54F-F33025DCE66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90644533"/>
                </p:ext>
              </p:extLst>
            </p:nvPr>
          </p:nvGraphicFramePr>
          <p:xfrm>
            <a:off x="9198800" y="2566929"/>
            <a:ext cx="2130299" cy="10567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sp>
        <p:nvSpPr>
          <p:cNvPr id="169" name="Скругленный прямоугольник 221">
            <a:extLst>
              <a:ext uri="{FF2B5EF4-FFF2-40B4-BE49-F238E27FC236}">
                <a16:creationId xmlns:a16="http://schemas.microsoft.com/office/drawing/2014/main" id="{D67F659D-9872-B9F8-E2B6-63E133FC67AB}"/>
              </a:ext>
            </a:extLst>
          </p:cNvPr>
          <p:cNvSpPr/>
          <p:nvPr/>
        </p:nvSpPr>
        <p:spPr>
          <a:xfrm>
            <a:off x="6208184" y="2451101"/>
            <a:ext cx="694266" cy="45719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z-Latn-UZ" sz="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uz-Latn-UZ" sz="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sish</a:t>
            </a:r>
            <a:r>
              <a:rPr lang="uz-Latn-UZ" sz="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uz-Latn-UZ" sz="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rsatkichi</a:t>
            </a:r>
            <a:r>
              <a:rPr lang="uz-Latn-UZ" sz="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z-Latn-UZ" sz="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barobar</a:t>
            </a:r>
            <a:endParaRPr lang="ru-RU" sz="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2" name="Схема 231">
            <a:extLst>
              <a:ext uri="{FF2B5EF4-FFF2-40B4-BE49-F238E27FC236}">
                <a16:creationId xmlns:a16="http://schemas.microsoft.com/office/drawing/2014/main" id="{5736ACD3-A46B-1C94-1769-9C221D496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884781"/>
              </p:ext>
            </p:extLst>
          </p:nvPr>
        </p:nvGraphicFramePr>
        <p:xfrm>
          <a:off x="425450" y="3213100"/>
          <a:ext cx="3048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78" name="Схема 177">
            <a:extLst>
              <a:ext uri="{FF2B5EF4-FFF2-40B4-BE49-F238E27FC236}">
                <a16:creationId xmlns:a16="http://schemas.microsoft.com/office/drawing/2014/main" id="{6221CDCF-F764-FA91-376F-962918963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947586"/>
              </p:ext>
            </p:extLst>
          </p:nvPr>
        </p:nvGraphicFramePr>
        <p:xfrm>
          <a:off x="76752" y="4408247"/>
          <a:ext cx="3505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79" name="Схема 178">
            <a:extLst>
              <a:ext uri="{FF2B5EF4-FFF2-40B4-BE49-F238E27FC236}">
                <a16:creationId xmlns:a16="http://schemas.microsoft.com/office/drawing/2014/main" id="{11CD8531-959E-4394-2A99-808B489F2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318021"/>
              </p:ext>
            </p:extLst>
          </p:nvPr>
        </p:nvGraphicFramePr>
        <p:xfrm>
          <a:off x="1263650" y="4660900"/>
          <a:ext cx="2438400" cy="88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95" name="Прямоугольник: скругленные углы 124">
            <a:extLst>
              <a:ext uri="{FF2B5EF4-FFF2-40B4-BE49-F238E27FC236}">
                <a16:creationId xmlns:a16="http://schemas.microsoft.com/office/drawing/2014/main" id="{97E07F45-A561-7423-861C-356D1A4BE5DE}"/>
              </a:ext>
            </a:extLst>
          </p:cNvPr>
          <p:cNvSpPr/>
          <p:nvPr/>
        </p:nvSpPr>
        <p:spPr>
          <a:xfrm>
            <a:off x="4083050" y="1384300"/>
            <a:ext cx="135877" cy="152400"/>
          </a:xfrm>
          <a:prstGeom prst="roundRect">
            <a:avLst>
              <a:gd name="adj" fmla="val 2978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Скругленный прямоугольник 17">
            <a:extLst>
              <a:ext uri="{FF2B5EF4-FFF2-40B4-BE49-F238E27FC236}">
                <a16:creationId xmlns:a16="http://schemas.microsoft.com/office/drawing/2014/main" id="{095E4DA4-1BE0-106A-17A5-7F64AEF6F638}"/>
              </a:ext>
            </a:extLst>
          </p:cNvPr>
          <p:cNvSpPr/>
          <p:nvPr/>
        </p:nvSpPr>
        <p:spPr>
          <a:xfrm>
            <a:off x="31586" y="2550575"/>
            <a:ext cx="3827620" cy="144779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4AEA60F2-F31F-57AC-8552-234515A1E668}"/>
              </a:ext>
            </a:extLst>
          </p:cNvPr>
          <p:cNvSpPr txBox="1"/>
          <p:nvPr/>
        </p:nvSpPr>
        <p:spPr>
          <a:xfrm>
            <a:off x="4129032" y="2588832"/>
            <a:ext cx="458905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indent="0" algn="ctr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0E26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uz-Cyrl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z-Cyrl-U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1" name="Picture 2" descr="Population Icons - Download Free Vector Icons | Noun Project">
            <a:extLst>
              <a:ext uri="{FF2B5EF4-FFF2-40B4-BE49-F238E27FC236}">
                <a16:creationId xmlns:a16="http://schemas.microsoft.com/office/drawing/2014/main" id="{52075291-5E30-80DB-D581-6D4DA8FB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35" y="18606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Прямоугольник: скругленные углы 78">
            <a:extLst>
              <a:ext uri="{FF2B5EF4-FFF2-40B4-BE49-F238E27FC236}">
                <a16:creationId xmlns:a16="http://schemas.microsoft.com/office/drawing/2014/main" id="{59741454-F5EC-F4AE-1594-B59A07071078}"/>
              </a:ext>
            </a:extLst>
          </p:cNvPr>
          <p:cNvSpPr/>
          <p:nvPr/>
        </p:nvSpPr>
        <p:spPr>
          <a:xfrm>
            <a:off x="88127" y="1980096"/>
            <a:ext cx="64542" cy="59763"/>
          </a:xfrm>
          <a:prstGeom prst="roundRect">
            <a:avLst>
              <a:gd name="adj" fmla="val 29789"/>
            </a:avLst>
          </a:prstGeom>
          <a:solidFill>
            <a:srgbClr val="FF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Прямоугольник: скругленные углы 214">
            <a:extLst>
              <a:ext uri="{FF2B5EF4-FFF2-40B4-BE49-F238E27FC236}">
                <a16:creationId xmlns:a16="http://schemas.microsoft.com/office/drawing/2014/main" id="{C4312213-6015-E0FA-BB6A-86C2F7CDD0DC}"/>
              </a:ext>
            </a:extLst>
          </p:cNvPr>
          <p:cNvSpPr/>
          <p:nvPr/>
        </p:nvSpPr>
        <p:spPr>
          <a:xfrm>
            <a:off x="92363" y="1851889"/>
            <a:ext cx="64542" cy="52007"/>
          </a:xfrm>
          <a:prstGeom prst="roundRect">
            <a:avLst>
              <a:gd name="adj" fmla="val 29789"/>
            </a:avLst>
          </a:prstGeom>
          <a:solidFill>
            <a:srgbClr val="05B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Прямоугольник: скругленные углы 216">
            <a:extLst>
              <a:ext uri="{FF2B5EF4-FFF2-40B4-BE49-F238E27FC236}">
                <a16:creationId xmlns:a16="http://schemas.microsoft.com/office/drawing/2014/main" id="{30701241-CF68-F65F-4EF8-089B90450115}"/>
              </a:ext>
            </a:extLst>
          </p:cNvPr>
          <p:cNvSpPr/>
          <p:nvPr/>
        </p:nvSpPr>
        <p:spPr>
          <a:xfrm>
            <a:off x="92363" y="2089095"/>
            <a:ext cx="64542" cy="82511"/>
          </a:xfrm>
          <a:prstGeom prst="roundRect">
            <a:avLst>
              <a:gd name="adj" fmla="val 2978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" name="Прямоугольник: скругленные углы 53">
            <a:extLst>
              <a:ext uri="{FF2B5EF4-FFF2-40B4-BE49-F238E27FC236}">
                <a16:creationId xmlns:a16="http://schemas.microsoft.com/office/drawing/2014/main" id="{7FFEDF2E-0A29-62B0-CFD9-B87ACE3E797E}"/>
              </a:ext>
            </a:extLst>
          </p:cNvPr>
          <p:cNvSpPr/>
          <p:nvPr/>
        </p:nvSpPr>
        <p:spPr>
          <a:xfrm>
            <a:off x="234950" y="4108079"/>
            <a:ext cx="3276600" cy="304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z-Cyrl-UZ" sz="800" b="1" dirty="0">
                <a:solidFill>
                  <a:schemeClr val="bg1"/>
                </a:solidFill>
              </a:rPr>
              <a:t>2023-2026 </a:t>
            </a:r>
            <a:r>
              <a:rPr lang="uz-Latn-UZ" sz="800" b="1" dirty="0">
                <a:solidFill>
                  <a:schemeClr val="bg1"/>
                </a:solidFill>
              </a:rPr>
              <a:t>yillarda Urganch davlat pedagogika </a:t>
            </a:r>
            <a:r>
              <a:rPr lang="uz-Latn-UZ" sz="800" b="1" dirty="0" err="1">
                <a:solidFill>
                  <a:schemeClr val="bg1"/>
                </a:solidFill>
              </a:rPr>
              <a:t>insituti</a:t>
            </a:r>
            <a:r>
              <a:rPr lang="uz-Latn-UZ" sz="800" b="1" dirty="0">
                <a:solidFill>
                  <a:schemeClr val="bg1"/>
                </a:solidFill>
              </a:rPr>
              <a:t> </a:t>
            </a:r>
            <a:r>
              <a:rPr lang="uz-Latn-UZ" sz="800" b="1" dirty="0" err="1">
                <a:solidFill>
                  <a:schemeClr val="bg1"/>
                </a:solidFill>
              </a:rPr>
              <a:t>xuzurida</a:t>
            </a:r>
            <a:r>
              <a:rPr lang="uz-Latn-UZ" sz="800" b="1" dirty="0">
                <a:solidFill>
                  <a:schemeClr val="bg1"/>
                </a:solidFill>
              </a:rPr>
              <a:t> tashkil etiladigan a</a:t>
            </a:r>
            <a:r>
              <a:rPr lang="en-US" sz="800" b="1" dirty="0">
                <a:solidFill>
                  <a:schemeClr val="bg1"/>
                </a:solidFill>
              </a:rPr>
              <a:t>k</a:t>
            </a:r>
            <a:r>
              <a:rPr lang="uz-Latn-UZ" sz="800" b="1" dirty="0" err="1">
                <a:solidFill>
                  <a:schemeClr val="bg1"/>
                </a:solidFill>
              </a:rPr>
              <a:t>ademik</a:t>
            </a:r>
            <a:r>
              <a:rPr lang="uz-Latn-UZ" sz="800" b="1" dirty="0">
                <a:solidFill>
                  <a:schemeClr val="bg1"/>
                </a:solidFill>
              </a:rPr>
              <a:t> litsey parametrlari</a:t>
            </a:r>
            <a:endParaRPr lang="uz-Latn-UZ" sz="800" dirty="0">
              <a:solidFill>
                <a:schemeClr val="bg1"/>
              </a:solidFill>
            </a:endParaRPr>
          </a:p>
        </p:txBody>
      </p:sp>
      <p:sp>
        <p:nvSpPr>
          <p:cNvPr id="234" name="Скругленный прямоугольник 17">
            <a:extLst>
              <a:ext uri="{FF2B5EF4-FFF2-40B4-BE49-F238E27FC236}">
                <a16:creationId xmlns:a16="http://schemas.microsoft.com/office/drawing/2014/main" id="{F3B93719-B8ED-30C8-672E-765C751B9FAB}"/>
              </a:ext>
            </a:extLst>
          </p:cNvPr>
          <p:cNvSpPr/>
          <p:nvPr/>
        </p:nvSpPr>
        <p:spPr>
          <a:xfrm>
            <a:off x="45841" y="7785100"/>
            <a:ext cx="3776859" cy="28194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7" name="Схема 236">
            <a:extLst>
              <a:ext uri="{FF2B5EF4-FFF2-40B4-BE49-F238E27FC236}">
                <a16:creationId xmlns:a16="http://schemas.microsoft.com/office/drawing/2014/main" id="{2E726C84-14AE-B86F-450E-E9D4FEA39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084499"/>
              </p:ext>
            </p:extLst>
          </p:nvPr>
        </p:nvGraphicFramePr>
        <p:xfrm>
          <a:off x="398077" y="7838025"/>
          <a:ext cx="3189309" cy="276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236" name="Схема 235">
            <a:extLst>
              <a:ext uri="{FF2B5EF4-FFF2-40B4-BE49-F238E27FC236}">
                <a16:creationId xmlns:a16="http://schemas.microsoft.com/office/drawing/2014/main" id="{26BC87E4-6288-4E7C-1424-A0C70AD00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966739"/>
              </p:ext>
            </p:extLst>
          </p:nvPr>
        </p:nvGraphicFramePr>
        <p:xfrm>
          <a:off x="421002" y="8059466"/>
          <a:ext cx="2209800" cy="132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sp>
        <p:nvSpPr>
          <p:cNvPr id="240" name="Скругленный прямоугольник 17">
            <a:extLst>
              <a:ext uri="{FF2B5EF4-FFF2-40B4-BE49-F238E27FC236}">
                <a16:creationId xmlns:a16="http://schemas.microsoft.com/office/drawing/2014/main" id="{29A62201-9800-1152-CFE8-5DB50ED06E99}"/>
              </a:ext>
            </a:extLst>
          </p:cNvPr>
          <p:cNvSpPr/>
          <p:nvPr/>
        </p:nvSpPr>
        <p:spPr>
          <a:xfrm>
            <a:off x="3930650" y="5803900"/>
            <a:ext cx="3582000" cy="482002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1" name="Группа 152">
            <a:extLst>
              <a:ext uri="{FF2B5EF4-FFF2-40B4-BE49-F238E27FC236}">
                <a16:creationId xmlns:a16="http://schemas.microsoft.com/office/drawing/2014/main" id="{5ADDD501-D87A-7A78-A25B-F97594E3C4FA}"/>
              </a:ext>
            </a:extLst>
          </p:cNvPr>
          <p:cNvGrpSpPr/>
          <p:nvPr/>
        </p:nvGrpSpPr>
        <p:grpSpPr>
          <a:xfrm>
            <a:off x="1913020" y="1203506"/>
            <a:ext cx="1743847" cy="1319585"/>
            <a:chOff x="21813799" y="6999450"/>
            <a:chExt cx="5423224" cy="8040474"/>
          </a:xfrm>
        </p:grpSpPr>
        <p:sp>
          <p:nvSpPr>
            <p:cNvPr id="242" name="Овал 71">
              <a:extLst>
                <a:ext uri="{FF2B5EF4-FFF2-40B4-BE49-F238E27FC236}">
                  <a16:creationId xmlns:a16="http://schemas.microsoft.com/office/drawing/2014/main" id="{448074E2-5836-04B1-9038-69E579FF9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0025" y="11929346"/>
              <a:ext cx="1523073" cy="445303"/>
            </a:xfrm>
            <a:prstGeom prst="ellipse">
              <a:avLst/>
            </a:prstGeom>
            <a:solidFill>
              <a:srgbClr val="3EBEB0"/>
            </a:solidFill>
            <a:ln>
              <a:noFill/>
            </a:ln>
            <a:effectLst>
              <a:outerShdw blurRad="317500" dist="393700" dir="5400000" sx="113000" sy="113000" rotWithShape="0">
                <a:prstClr val="black">
                  <a:alpha val="1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Овал 71">
              <a:extLst>
                <a:ext uri="{FF2B5EF4-FFF2-40B4-BE49-F238E27FC236}">
                  <a16:creationId xmlns:a16="http://schemas.microsoft.com/office/drawing/2014/main" id="{00E5FD67-9453-5AE2-5592-0665C40F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4894" y="11942733"/>
              <a:ext cx="1535414" cy="455149"/>
            </a:xfrm>
            <a:prstGeom prst="ellipse">
              <a:avLst/>
            </a:prstGeom>
            <a:solidFill>
              <a:srgbClr val="3EBEB0"/>
            </a:solidFill>
            <a:ln>
              <a:noFill/>
            </a:ln>
            <a:effectLst>
              <a:outerShdw blurRad="317500" dist="393700" dir="5400000" sx="113000" sy="113000" rotWithShape="0">
                <a:prstClr val="black">
                  <a:alpha val="1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6759BDBD-CC3C-4E6A-5660-9617C93326AB}"/>
                </a:ext>
              </a:extLst>
            </p:cNvPr>
            <p:cNvSpPr txBox="1"/>
            <p:nvPr/>
          </p:nvSpPr>
          <p:spPr>
            <a:xfrm>
              <a:off x="22330179" y="13625318"/>
              <a:ext cx="2384873" cy="13423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2022 </a:t>
              </a: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-2023y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245" name="Группа 155" descr="цилиндрические объемные гистограммы">
              <a:extLst>
                <a:ext uri="{FF2B5EF4-FFF2-40B4-BE49-F238E27FC236}">
                  <a16:creationId xmlns:a16="http://schemas.microsoft.com/office/drawing/2014/main" id="{444B665E-5A8B-587B-EDD6-AA0287EE1661}"/>
                </a:ext>
              </a:extLst>
            </p:cNvPr>
            <p:cNvGrpSpPr/>
            <p:nvPr/>
          </p:nvGrpSpPr>
          <p:grpSpPr>
            <a:xfrm>
              <a:off x="22896090" y="10037760"/>
              <a:ext cx="1549728" cy="2383823"/>
              <a:chOff x="1274763" y="3305507"/>
              <a:chExt cx="365054" cy="773585"/>
            </a:xfrm>
          </p:grpSpPr>
          <p:sp>
            <p:nvSpPr>
              <p:cNvPr id="259" name="Прямоугольник 68">
                <a:extLst>
                  <a:ext uri="{FF2B5EF4-FFF2-40B4-BE49-F238E27FC236}">
                    <a16:creationId xmlns:a16="http://schemas.microsoft.com/office/drawing/2014/main" id="{C36200EE-9C5B-F92C-F1C9-425502C577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763" y="3391320"/>
                <a:ext cx="361950" cy="59965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0" name="Прямоугольник 69">
                <a:extLst>
                  <a:ext uri="{FF2B5EF4-FFF2-40B4-BE49-F238E27FC236}">
                    <a16:creationId xmlns:a16="http://schemas.microsoft.com/office/drawing/2014/main" id="{50A3EB7F-9A2C-2F8A-BB03-6FABB34242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763" y="3677072"/>
                <a:ext cx="361950" cy="402020"/>
              </a:xfrm>
              <a:prstGeom prst="rect">
                <a:avLst/>
              </a:prstGeom>
              <a:solidFill>
                <a:srgbClr val="3EBEB0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1" name="Овал 70">
                <a:extLst>
                  <a:ext uri="{FF2B5EF4-FFF2-40B4-BE49-F238E27FC236}">
                    <a16:creationId xmlns:a16="http://schemas.microsoft.com/office/drawing/2014/main" id="{1564171D-2FC1-848F-6104-507ECEBF76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7867" y="3305507"/>
                <a:ext cx="361950" cy="146050"/>
              </a:xfrm>
              <a:prstGeom prst="ellipse">
                <a:avLst/>
              </a:prstGeom>
              <a:solidFill>
                <a:srgbClr val="E6E6E6">
                  <a:lumMod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9075747E-750B-347E-0604-46E1A0E274B0}"/>
                </a:ext>
              </a:extLst>
            </p:cNvPr>
            <p:cNvSpPr txBox="1"/>
            <p:nvPr/>
          </p:nvSpPr>
          <p:spPr>
            <a:xfrm>
              <a:off x="22672526" y="9299835"/>
              <a:ext cx="1815811" cy="201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826</a:t>
              </a:r>
              <a:endParaRPr kumimoji="0" lang="uz-Cyrl-UZ" sz="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Овал 72">
              <a:extLst>
                <a:ext uri="{FF2B5EF4-FFF2-40B4-BE49-F238E27FC236}">
                  <a16:creationId xmlns:a16="http://schemas.microsoft.com/office/drawing/2014/main" id="{5DEEF2DD-CC0C-56C8-5B88-5DE3880F7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0081" y="10939529"/>
              <a:ext cx="1536553" cy="455715"/>
            </a:xfrm>
            <a:prstGeom prst="ellipse">
              <a:avLst/>
            </a:prstGeom>
            <a:solidFill>
              <a:srgbClr val="089B9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8" name="Прямая со стрелкой 247">
              <a:extLst>
                <a:ext uri="{FF2B5EF4-FFF2-40B4-BE49-F238E27FC236}">
                  <a16:creationId xmlns:a16="http://schemas.microsoft.com/office/drawing/2014/main" id="{AF967CA3-E8B4-61E8-D418-5BE39A584CDC}"/>
                </a:ext>
              </a:extLst>
            </p:cNvPr>
            <p:cNvCxnSpPr/>
            <p:nvPr/>
          </p:nvCxnSpPr>
          <p:spPr>
            <a:xfrm>
              <a:off x="21906761" y="12860642"/>
              <a:ext cx="525413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9" name="Прямая со стрелкой 248">
              <a:extLst>
                <a:ext uri="{FF2B5EF4-FFF2-40B4-BE49-F238E27FC236}">
                  <a16:creationId xmlns:a16="http://schemas.microsoft.com/office/drawing/2014/main" id="{AFD6EC61-40A1-61B2-A864-93258CB432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75488" y="7084255"/>
              <a:ext cx="21900" cy="636985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50" name="Группа 162" descr="цилиндрические объемные гистограммы">
              <a:extLst>
                <a:ext uri="{FF2B5EF4-FFF2-40B4-BE49-F238E27FC236}">
                  <a16:creationId xmlns:a16="http://schemas.microsoft.com/office/drawing/2014/main" id="{090C09A2-5188-5433-1821-EC556E530B3F}"/>
                </a:ext>
              </a:extLst>
            </p:cNvPr>
            <p:cNvGrpSpPr/>
            <p:nvPr/>
          </p:nvGrpSpPr>
          <p:grpSpPr>
            <a:xfrm>
              <a:off x="24886851" y="8886249"/>
              <a:ext cx="1536246" cy="3637744"/>
              <a:chOff x="-34001" y="2982487"/>
              <a:chExt cx="361879" cy="1184397"/>
            </a:xfrm>
          </p:grpSpPr>
          <p:sp>
            <p:nvSpPr>
              <p:cNvPr id="255" name="Прямоугольник 58">
                <a:extLst>
                  <a:ext uri="{FF2B5EF4-FFF2-40B4-BE49-F238E27FC236}">
                    <a16:creationId xmlns:a16="http://schemas.microsoft.com/office/drawing/2014/main" id="{22FFB05A-1725-E08E-0A0A-924BFCBC18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897" y="3058492"/>
                <a:ext cx="358775" cy="93248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59">
                <a:extLst>
                  <a:ext uri="{FF2B5EF4-FFF2-40B4-BE49-F238E27FC236}">
                    <a16:creationId xmlns:a16="http://schemas.microsoft.com/office/drawing/2014/main" id="{722FCFD7-4EAB-1041-7D69-275F59572C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899" y="3264555"/>
                <a:ext cx="358775" cy="902329"/>
              </a:xfrm>
              <a:prstGeom prst="rect">
                <a:avLst/>
              </a:prstGeom>
              <a:solidFill>
                <a:srgbClr val="3EBEB0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z-Cyrl-UZ" sz="600" b="0" i="0" u="none" strike="noStrike" kern="0" cap="none" spc="0" normalizeH="0" baseline="0" noProof="1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Овал 60">
                <a:extLst>
                  <a:ext uri="{FF2B5EF4-FFF2-40B4-BE49-F238E27FC236}">
                    <a16:creationId xmlns:a16="http://schemas.microsoft.com/office/drawing/2014/main" id="{D085B6DF-D3FC-12FE-EBEF-7E61E28430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001" y="2982487"/>
                <a:ext cx="358774" cy="146050"/>
              </a:xfrm>
              <a:prstGeom prst="ellipse">
                <a:avLst/>
              </a:prstGeom>
              <a:solidFill>
                <a:srgbClr val="E6E6E6">
                  <a:lumMod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Овал 62">
                <a:extLst>
                  <a:ext uri="{FF2B5EF4-FFF2-40B4-BE49-F238E27FC236}">
                    <a16:creationId xmlns:a16="http://schemas.microsoft.com/office/drawing/2014/main" id="{F17A7CB0-8D4A-3E50-8B17-45E8A6217E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40" y="3204604"/>
                <a:ext cx="358282" cy="146050"/>
              </a:xfrm>
              <a:prstGeom prst="ellipse">
                <a:avLst/>
              </a:prstGeom>
              <a:solidFill>
                <a:srgbClr val="1F9D92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906917B5-A8C1-3397-0C28-C6A504779283}"/>
                </a:ext>
              </a:extLst>
            </p:cNvPr>
            <p:cNvSpPr/>
            <p:nvPr/>
          </p:nvSpPr>
          <p:spPr>
            <a:xfrm>
              <a:off x="24771512" y="7937281"/>
              <a:ext cx="1503219" cy="915089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5B27EF8F-EAFE-3BF8-4FAF-35A9AAAA3ED3}"/>
                </a:ext>
              </a:extLst>
            </p:cNvPr>
            <p:cNvSpPr txBox="1"/>
            <p:nvPr/>
          </p:nvSpPr>
          <p:spPr>
            <a:xfrm>
              <a:off x="24326505" y="13352118"/>
              <a:ext cx="2567988" cy="1687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Yil</a:t>
              </a: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yakuni</a:t>
              </a: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bo‘yicha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CF2F51F7-DD5C-91A7-0A23-FB30100DAD74}"/>
                </a:ext>
              </a:extLst>
            </p:cNvPr>
            <p:cNvSpPr txBox="1"/>
            <p:nvPr/>
          </p:nvSpPr>
          <p:spPr>
            <a:xfrm>
              <a:off x="22811853" y="6999450"/>
              <a:ext cx="4425170" cy="309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        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2,2 </a:t>
              </a: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barobar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o‘sish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6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               1815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638AD2C0-4BE7-30F4-3DEF-8E421C9A62DC}"/>
                </a:ext>
              </a:extLst>
            </p:cNvPr>
            <p:cNvSpPr txBox="1"/>
            <p:nvPr/>
          </p:nvSpPr>
          <p:spPr>
            <a:xfrm rot="16200000">
              <a:off x="19583152" y="9714918"/>
              <a:ext cx="5138953" cy="67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z-Latn-UZ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Talabalar soni</a:t>
              </a: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2" name="Прямоугольник 261">
            <a:extLst>
              <a:ext uri="{FF2B5EF4-FFF2-40B4-BE49-F238E27FC236}">
                <a16:creationId xmlns:a16="http://schemas.microsoft.com/office/drawing/2014/main" id="{0D933B9F-A2F2-2830-6CBC-E6C592F697BA}"/>
              </a:ext>
            </a:extLst>
          </p:cNvPr>
          <p:cNvSpPr/>
          <p:nvPr/>
        </p:nvSpPr>
        <p:spPr>
          <a:xfrm>
            <a:off x="1901278" y="764657"/>
            <a:ext cx="1600200" cy="452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OLIY T</a:t>
            </a:r>
            <a:r>
              <a:rPr kumimoji="0" lang="uz-Cyrl-U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uz-Latn-U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LIMG</a:t>
            </a:r>
            <a:r>
              <a:rPr kumimoji="0" lang="uz-Cyrl-U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kumimoji="0" lang="uz-Latn-U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uz-Cyrl-U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uz-Latn-U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kumimoji="0" lang="uz-Cyrl-U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uz-Latn-U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 OLIS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uz-Latn-U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DIN</a:t>
            </a:r>
            <a:r>
              <a:rPr kumimoji="0" lang="uz-Cyrl-U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uz-Latn-U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MIK</a:t>
            </a:r>
            <a:r>
              <a:rPr kumimoji="0" lang="uz-Cyrl-U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uz-Latn-UZ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6" name="Группа 265">
            <a:extLst>
              <a:ext uri="{FF2B5EF4-FFF2-40B4-BE49-F238E27FC236}">
                <a16:creationId xmlns:a16="http://schemas.microsoft.com/office/drawing/2014/main" id="{4509439C-638E-4742-9C50-77E893EE4E0C}"/>
              </a:ext>
            </a:extLst>
          </p:cNvPr>
          <p:cNvGrpSpPr/>
          <p:nvPr/>
        </p:nvGrpSpPr>
        <p:grpSpPr>
          <a:xfrm>
            <a:off x="577850" y="8242299"/>
            <a:ext cx="3350809" cy="1981200"/>
            <a:chOff x="6918070" y="1063080"/>
            <a:chExt cx="3863092" cy="2196235"/>
          </a:xfrm>
          <a:solidFill>
            <a:srgbClr val="FFFF00"/>
          </a:solidFill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F72C98E3-B238-4E4C-E70A-E582073C1426}"/>
                </a:ext>
              </a:extLst>
            </p:cNvPr>
            <p:cNvGrpSpPr/>
            <p:nvPr/>
          </p:nvGrpSpPr>
          <p:grpSpPr>
            <a:xfrm>
              <a:off x="6918070" y="1558638"/>
              <a:ext cx="3779309" cy="1700677"/>
              <a:chOff x="6930423" y="-686894"/>
              <a:chExt cx="4671938" cy="2671250"/>
            </a:xfrm>
            <a:grpFill/>
          </p:grpSpPr>
          <p:graphicFrame>
            <p:nvGraphicFramePr>
              <p:cNvPr id="269" name="Диаграмма 268">
                <a:extLst>
                  <a:ext uri="{FF2B5EF4-FFF2-40B4-BE49-F238E27FC236}">
                    <a16:creationId xmlns:a16="http://schemas.microsoft.com/office/drawing/2014/main" id="{07D8A2F8-42AC-79D3-28C1-3D3E0B1607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22327755"/>
                  </p:ext>
                </p:extLst>
              </p:nvPr>
            </p:nvGraphicFramePr>
            <p:xfrm>
              <a:off x="8607409" y="-686894"/>
              <a:ext cx="2994952" cy="14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0"/>
              </a:graphicData>
            </a:graphic>
          </p:graphicFrame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7BEC9C45-5194-8089-CC2A-472BCF072751}"/>
                  </a:ext>
                </a:extLst>
              </p:cNvPr>
              <p:cNvSpPr txBox="1"/>
              <p:nvPr/>
            </p:nvSpPr>
            <p:spPr>
              <a:xfrm>
                <a:off x="6930423" y="1368803"/>
                <a:ext cx="673467" cy="6155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ru-RU"/>
                </a:defPPr>
                <a:lvl1pPr marL="0" indent="0" algn="ctr" defTabSz="91440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1">
                    <a:solidFill>
                      <a:srgbClr val="0E262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indent="0" algn="ctr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>
                    <a:latin typeface="+mn-lt"/>
                  </a:defRPr>
                </a:lvl2pPr>
                <a:lvl3pPr indent="0" algn="ctr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>
                    <a:latin typeface="+mn-lt"/>
                  </a:defRPr>
                </a:lvl3pPr>
                <a:lvl4pPr indent="0" algn="ctr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4pPr>
                <a:lvl5pPr indent="0" algn="ctr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5pPr>
                <a:lvl6pPr indent="0" algn="ctr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6pPr>
                <a:lvl7pPr indent="0" algn="ctr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7pPr>
                <a:lvl8pPr indent="0" algn="ctr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8pPr>
                <a:lvl9pPr indent="0" algn="ctr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9pPr>
              </a:lstStyle>
              <a:p>
                <a:pPr>
                  <a:spcBef>
                    <a:spcPts val="0"/>
                  </a:spcBef>
                </a:pPr>
                <a:endPara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DAF88D7C-BAEA-6C6E-774D-BC9175830F09}"/>
                </a:ext>
              </a:extLst>
            </p:cNvPr>
            <p:cNvSpPr txBox="1"/>
            <p:nvPr/>
          </p:nvSpPr>
          <p:spPr>
            <a:xfrm>
              <a:off x="8675064" y="1063080"/>
              <a:ext cx="2106098" cy="648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r>
                <a:rPr lang="uz-Latn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INSTITUTG</a:t>
              </a:r>
              <a:r>
                <a:rPr lang="uz-Cyrl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r>
                <a:rPr lang="uz-Latn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XORIJIY OLIML</a:t>
              </a:r>
              <a:r>
                <a:rPr lang="uz-Cyrl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uz-Latn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RNING T</a:t>
              </a:r>
              <a:r>
                <a:rPr lang="uz-Cyrl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uz-Latn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uz-Latn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RIFI </a:t>
              </a:r>
            </a:p>
            <a:p>
              <a:pPr algn="ctr"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r>
                <a:rPr lang="uz-Latn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(kamida 1 oyga)</a:t>
              </a:r>
            </a:p>
            <a:p>
              <a:pPr algn="ctr"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r>
                <a:rPr lang="uz-Latn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 barobar)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5" name="TextBox 274">
            <a:extLst>
              <a:ext uri="{FF2B5EF4-FFF2-40B4-BE49-F238E27FC236}">
                <a16:creationId xmlns:a16="http://schemas.microsoft.com/office/drawing/2014/main" id="{A97CC8A7-9BD8-3233-CFC8-28C60251AA14}"/>
              </a:ext>
            </a:extLst>
          </p:cNvPr>
          <p:cNvSpPr txBox="1"/>
          <p:nvPr/>
        </p:nvSpPr>
        <p:spPr>
          <a:xfrm>
            <a:off x="196850" y="9717573"/>
            <a:ext cx="472548" cy="3535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indent="0" algn="ctr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0E26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endParaRPr lang="ru-RU" sz="1000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7" name="Прямоугольник 276">
            <a:extLst>
              <a:ext uri="{FF2B5EF4-FFF2-40B4-BE49-F238E27FC236}">
                <a16:creationId xmlns:a16="http://schemas.microsoft.com/office/drawing/2014/main" id="{B1C66C3A-51C3-AD9D-94E1-E103CCFF05D9}"/>
              </a:ext>
            </a:extLst>
          </p:cNvPr>
          <p:cNvSpPr/>
          <p:nvPr/>
        </p:nvSpPr>
        <p:spPr>
          <a:xfrm>
            <a:off x="425450" y="7480300"/>
            <a:ext cx="1643593" cy="121711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88" name="Схема 287">
            <a:extLst>
              <a:ext uri="{FF2B5EF4-FFF2-40B4-BE49-F238E27FC236}">
                <a16:creationId xmlns:a16="http://schemas.microsoft.com/office/drawing/2014/main" id="{9C6A8CA8-7D60-D512-9057-709F398BE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893181"/>
              </p:ext>
            </p:extLst>
          </p:nvPr>
        </p:nvGraphicFramePr>
        <p:xfrm>
          <a:off x="349250" y="9461500"/>
          <a:ext cx="31242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1" r:lo="rId42" r:qs="rId43" r:cs="rId44"/>
          </a:graphicData>
        </a:graphic>
      </p:graphicFrame>
      <p:graphicFrame>
        <p:nvGraphicFramePr>
          <p:cNvPr id="287" name="Схема 286">
            <a:extLst>
              <a:ext uri="{FF2B5EF4-FFF2-40B4-BE49-F238E27FC236}">
                <a16:creationId xmlns:a16="http://schemas.microsoft.com/office/drawing/2014/main" id="{77677051-5EDF-780C-B89F-97707A028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565444"/>
              </p:ext>
            </p:extLst>
          </p:nvPr>
        </p:nvGraphicFramePr>
        <p:xfrm>
          <a:off x="196850" y="10147300"/>
          <a:ext cx="1295400" cy="21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6" r:lo="rId47" r:qs="rId48" r:cs="rId49"/>
          </a:graphicData>
        </a:graphic>
      </p:graphicFrame>
      <p:graphicFrame>
        <p:nvGraphicFramePr>
          <p:cNvPr id="289" name="Схема 288">
            <a:extLst>
              <a:ext uri="{FF2B5EF4-FFF2-40B4-BE49-F238E27FC236}">
                <a16:creationId xmlns:a16="http://schemas.microsoft.com/office/drawing/2014/main" id="{A45CBD27-88A6-22DA-1077-9F23B5F92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708075"/>
              </p:ext>
            </p:extLst>
          </p:nvPr>
        </p:nvGraphicFramePr>
        <p:xfrm>
          <a:off x="1568450" y="10147300"/>
          <a:ext cx="19812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1" r:lo="rId52" r:qs="rId53" r:cs="rId54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B98E92B-63A5-9E1D-6290-7761925EB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004960"/>
              </p:ext>
            </p:extLst>
          </p:nvPr>
        </p:nvGraphicFramePr>
        <p:xfrm>
          <a:off x="4268620" y="5956300"/>
          <a:ext cx="3003171" cy="20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6" r:lo="rId57" r:qs="rId58" r:cs="rId59"/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C31F60A-04E2-503E-63E4-8CB968B4C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82499"/>
              </p:ext>
            </p:extLst>
          </p:nvPr>
        </p:nvGraphicFramePr>
        <p:xfrm>
          <a:off x="4235450" y="8089900"/>
          <a:ext cx="2961640" cy="2300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781">
                  <a:extLst>
                    <a:ext uri="{9D8B030D-6E8A-4147-A177-3AD203B41FA5}">
                      <a16:colId xmlns:a16="http://schemas.microsoft.com/office/drawing/2014/main" val="2714819583"/>
                    </a:ext>
                  </a:extLst>
                </a:gridCol>
                <a:gridCol w="689112">
                  <a:extLst>
                    <a:ext uri="{9D8B030D-6E8A-4147-A177-3AD203B41FA5}">
                      <a16:colId xmlns:a16="http://schemas.microsoft.com/office/drawing/2014/main" val="2791659536"/>
                    </a:ext>
                  </a:extLst>
                </a:gridCol>
                <a:gridCol w="737747">
                  <a:extLst>
                    <a:ext uri="{9D8B030D-6E8A-4147-A177-3AD203B41FA5}">
                      <a16:colId xmlns:a16="http://schemas.microsoft.com/office/drawing/2014/main" val="1694561863"/>
                    </a:ext>
                  </a:extLst>
                </a:gridCol>
              </a:tblGrid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4177967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798456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Impakt-faktor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jurnallarida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3038063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Xalqaro jurnallarda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0573226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Xalqaro konferen</a:t>
                      </a:r>
                      <a:r>
                        <a:rPr lang="uz-Latn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iya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</a:t>
                      </a: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9240030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Respublika konferen</a:t>
                      </a:r>
                      <a:r>
                        <a:rPr lang="uz-Latn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iya</a:t>
                      </a:r>
                      <a:r>
                        <a:rPr lang="uz-Latn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7235342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Respublika </a:t>
                      </a:r>
                      <a:r>
                        <a:rPr lang="en-US" sz="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jurnallarida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8622917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Mahalliy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jurnallarida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7929173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Monografiya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7611415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O‘quv qo‘llanma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4122755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O‘quv- uslubiy qo‘llanma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9844136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Darslik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8408029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Jami: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yil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yil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9765058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7">
            <a:extLst>
              <a:ext uri="{FF2B5EF4-FFF2-40B4-BE49-F238E27FC236}">
                <a16:creationId xmlns:a16="http://schemas.microsoft.com/office/drawing/2014/main" id="{F9569F44-5A65-9F5D-C93F-96CDAF4C65C9}"/>
              </a:ext>
            </a:extLst>
          </p:cNvPr>
          <p:cNvSpPr/>
          <p:nvPr/>
        </p:nvSpPr>
        <p:spPr>
          <a:xfrm>
            <a:off x="24159" y="4083568"/>
            <a:ext cx="3798541" cy="144779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2BE5ACBA-D070-DCA9-6793-6C6F5A3D8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673234"/>
              </p:ext>
            </p:extLst>
          </p:nvPr>
        </p:nvGraphicFramePr>
        <p:xfrm>
          <a:off x="79975" y="2570481"/>
          <a:ext cx="370205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1" r:lo="rId62" r:qs="rId63" r:cs="rId6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49BB29B-D246-F857-AE0D-E44424B76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771044"/>
              </p:ext>
            </p:extLst>
          </p:nvPr>
        </p:nvGraphicFramePr>
        <p:xfrm>
          <a:off x="61171" y="2735150"/>
          <a:ext cx="2671083" cy="121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6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7C43C25-A7E9-C841-514D-BED873242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988428"/>
              </p:ext>
            </p:extLst>
          </p:nvPr>
        </p:nvGraphicFramePr>
        <p:xfrm>
          <a:off x="2638946" y="2837623"/>
          <a:ext cx="1302837" cy="113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7"/>
          </a:graphicData>
        </a:graphic>
      </p:graphicFrame>
      <p:sp>
        <p:nvSpPr>
          <p:cNvPr id="11" name="Скругленный прямоугольник 17">
            <a:extLst>
              <a:ext uri="{FF2B5EF4-FFF2-40B4-BE49-F238E27FC236}">
                <a16:creationId xmlns:a16="http://schemas.microsoft.com/office/drawing/2014/main" id="{6A92F069-ED23-1523-1FFF-B8B2071F7070}"/>
              </a:ext>
            </a:extLst>
          </p:cNvPr>
          <p:cNvSpPr/>
          <p:nvPr/>
        </p:nvSpPr>
        <p:spPr>
          <a:xfrm>
            <a:off x="45841" y="5616561"/>
            <a:ext cx="3776859" cy="209233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17F59EAC-B95F-47D1-B3F5-6B4175FE6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859286"/>
              </p:ext>
            </p:extLst>
          </p:nvPr>
        </p:nvGraphicFramePr>
        <p:xfrm>
          <a:off x="284709" y="5675114"/>
          <a:ext cx="3276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8" r:lo="rId69" r:qs="rId70" r:cs="rId71"/>
          </a:graphicData>
        </a:graphic>
      </p:graphicFrame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6DEFB55-A4B3-0A0C-3F29-D26F4E139787}"/>
              </a:ext>
            </a:extLst>
          </p:cNvPr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4"/>
              </a:ext>
            </a:extLst>
          </a:blip>
          <a:stretch>
            <a:fillRect/>
          </a:stretch>
        </p:blipFill>
        <p:spPr>
          <a:xfrm>
            <a:off x="62968" y="6109779"/>
            <a:ext cx="760921" cy="760921"/>
          </a:xfrm>
          <a:prstGeom prst="rect">
            <a:avLst/>
          </a:prstGeom>
        </p:spPr>
      </p:pic>
      <p:pic>
        <p:nvPicPr>
          <p:cNvPr id="228" name="Рисунок 227">
            <a:extLst>
              <a:ext uri="{FF2B5EF4-FFF2-40B4-BE49-F238E27FC236}">
                <a16:creationId xmlns:a16="http://schemas.microsoft.com/office/drawing/2014/main" id="{B6015B1E-747F-84AC-9597-E2BA3432EC16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6"/>
              </a:ext>
            </a:extLst>
          </a:blip>
          <a:stretch>
            <a:fillRect/>
          </a:stretch>
        </p:blipFill>
        <p:spPr>
          <a:xfrm flipH="1">
            <a:off x="3071290" y="6602352"/>
            <a:ext cx="630760" cy="522842"/>
          </a:xfrm>
          <a:prstGeom prst="rect">
            <a:avLst/>
          </a:prstGeom>
        </p:spPr>
      </p:pic>
      <p:pic>
        <p:nvPicPr>
          <p:cNvPr id="263" name="Рисунок 262">
            <a:extLst>
              <a:ext uri="{FF2B5EF4-FFF2-40B4-BE49-F238E27FC236}">
                <a16:creationId xmlns:a16="http://schemas.microsoft.com/office/drawing/2014/main" id="{470827A2-8124-7E04-9E02-311B9A61D028}"/>
              </a:ext>
            </a:extLst>
          </p:cNvPr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8"/>
              </a:ext>
            </a:extLst>
          </a:blip>
          <a:stretch>
            <a:fillRect/>
          </a:stretch>
        </p:blipFill>
        <p:spPr>
          <a:xfrm rot="10800000">
            <a:off x="196850" y="7023100"/>
            <a:ext cx="533400" cy="619556"/>
          </a:xfrm>
          <a:prstGeom prst="rect">
            <a:avLst/>
          </a:prstGeom>
        </p:spPr>
      </p:pic>
      <p:pic>
        <p:nvPicPr>
          <p:cNvPr id="273" name="Рисунок 272">
            <a:extLst>
              <a:ext uri="{FF2B5EF4-FFF2-40B4-BE49-F238E27FC236}">
                <a16:creationId xmlns:a16="http://schemas.microsoft.com/office/drawing/2014/main" id="{4138E657-6C8F-5CB5-ABD8-150EC94600F1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0"/>
              </a:ext>
            </a:extLst>
          </a:blip>
          <a:stretch>
            <a:fillRect/>
          </a:stretch>
        </p:blipFill>
        <p:spPr>
          <a:xfrm flipH="1">
            <a:off x="120650" y="8394700"/>
            <a:ext cx="304800" cy="204244"/>
          </a:xfrm>
          <a:prstGeom prst="rect">
            <a:avLst/>
          </a:prstGeom>
        </p:spPr>
      </p:pic>
      <p:pic>
        <p:nvPicPr>
          <p:cNvPr id="283" name="Рисунок 282">
            <a:extLst>
              <a:ext uri="{FF2B5EF4-FFF2-40B4-BE49-F238E27FC236}">
                <a16:creationId xmlns:a16="http://schemas.microsoft.com/office/drawing/2014/main" id="{04EC9FDC-1FC1-23E1-1EF9-9E50753D359C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2"/>
              </a:ext>
            </a:extLst>
          </a:blip>
          <a:stretch>
            <a:fillRect/>
          </a:stretch>
        </p:blipFill>
        <p:spPr>
          <a:xfrm>
            <a:off x="145228" y="8639604"/>
            <a:ext cx="263083" cy="156227"/>
          </a:xfrm>
          <a:prstGeom prst="rect">
            <a:avLst/>
          </a:prstGeom>
        </p:spPr>
      </p:pic>
      <p:pic>
        <p:nvPicPr>
          <p:cNvPr id="285" name="Рисунок 284">
            <a:extLst>
              <a:ext uri="{FF2B5EF4-FFF2-40B4-BE49-F238E27FC236}">
                <a16:creationId xmlns:a16="http://schemas.microsoft.com/office/drawing/2014/main" id="{65D9485E-4D0E-047B-A4AC-897476623EA3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4"/>
              </a:ext>
            </a:extLst>
          </a:blip>
          <a:stretch>
            <a:fillRect/>
          </a:stretch>
        </p:blipFill>
        <p:spPr>
          <a:xfrm>
            <a:off x="120650" y="8824937"/>
            <a:ext cx="290712" cy="19592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8738B93-3B8F-7DAC-6807-97D08A5A9BE3}"/>
              </a:ext>
            </a:extLst>
          </p:cNvPr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6"/>
              </a:ext>
            </a:extLst>
          </a:blip>
          <a:stretch>
            <a:fillRect/>
          </a:stretch>
        </p:blipFill>
        <p:spPr>
          <a:xfrm flipH="1">
            <a:off x="120650" y="9080500"/>
            <a:ext cx="274392" cy="13719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BFC0F-E69B-D31C-3797-0BA29BB3D63A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8"/>
              </a:ext>
            </a:extLst>
          </a:blip>
          <a:stretch>
            <a:fillRect/>
          </a:stretch>
        </p:blipFill>
        <p:spPr>
          <a:xfrm>
            <a:off x="654050" y="9690100"/>
            <a:ext cx="457200" cy="4572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31D9E16-5356-0FAF-7102-0CF984EF25C1}"/>
              </a:ext>
            </a:extLst>
          </p:cNvPr>
          <p:cNvSpPr txBox="1"/>
          <p:nvPr/>
        </p:nvSpPr>
        <p:spPr>
          <a:xfrm>
            <a:off x="82456" y="6701810"/>
            <a:ext cx="3009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ma’naviy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ma’rifiy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tadbirlarni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namoyish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25,5mln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so’mlik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ta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Televizor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mashg‘ulotlarini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samaradorligini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maqsadida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215,2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so’mlik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 ta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Interaktiv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sensor panel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sotib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olindi</a:t>
            </a:r>
            <a:r>
              <a:rPr lang="en-US" sz="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z-Latn-UZ" sz="6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537C871-7694-2753-72C4-07C87D64AEBE}"/>
              </a:ext>
            </a:extLst>
          </p:cNvPr>
          <p:cNvSpPr txBox="1"/>
          <p:nvPr/>
        </p:nvSpPr>
        <p:spPr>
          <a:xfrm>
            <a:off x="653009" y="6341033"/>
            <a:ext cx="289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Urganch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pedagogika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ARM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xodimlarni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samaradorligini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oshirtsh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maqsadida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510 000 000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so’mlik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ta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Monoblok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sotib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olindi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z-Latn-U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3525019-8474-477E-152B-4A80CF13D24F}"/>
              </a:ext>
            </a:extLst>
          </p:cNvPr>
          <p:cNvSpPr txBox="1"/>
          <p:nvPr/>
        </p:nvSpPr>
        <p:spPr>
          <a:xfrm>
            <a:off x="730249" y="7193915"/>
            <a:ext cx="29690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rasmiy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sayt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MODUL, HEMIS 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talabalar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bazasini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shakllantirish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maqsadida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253 911 600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so’mlik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ta Server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sotib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olindi</a:t>
            </a:r>
            <a:endParaRPr lang="uz-Latn-U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4FBADC6-2740-3DD6-3979-C9B05F40F0B7}"/>
              </a:ext>
            </a:extLst>
          </p:cNvPr>
          <p:cNvSpPr txBox="1"/>
          <p:nvPr/>
        </p:nvSpPr>
        <p:spPr>
          <a:xfrm>
            <a:off x="101746" y="5941728"/>
            <a:ext cx="266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z-Latn-UZ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nstituti</a:t>
            </a:r>
            <a:r>
              <a:rPr lang="uz-Latn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binolariga quvvati 100 </a:t>
            </a:r>
            <a:r>
              <a:rPr lang="uz-Latn-UZ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KvT</a:t>
            </a:r>
            <a:r>
              <a:rPr lang="uz-Latn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/soat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839,4mln 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so‘m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quyosh panellari o‘rnatildi</a:t>
            </a:r>
          </a:p>
        </p:txBody>
      </p:sp>
      <p:pic>
        <p:nvPicPr>
          <p:cNvPr id="311" name="Рисунок 310">
            <a:extLst>
              <a:ext uri="{FF2B5EF4-FFF2-40B4-BE49-F238E27FC236}">
                <a16:creationId xmlns:a16="http://schemas.microsoft.com/office/drawing/2014/main" id="{F0F41274-FE69-6FEA-06C7-A8695E666B74}"/>
              </a:ext>
            </a:extLst>
          </p:cNvPr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0"/>
              </a:ext>
            </a:extLst>
          </a:blip>
          <a:stretch>
            <a:fillRect/>
          </a:stretch>
        </p:blipFill>
        <p:spPr>
          <a:xfrm>
            <a:off x="2863850" y="5928714"/>
            <a:ext cx="723537" cy="42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6D351870-DA51-B85B-D281-ADE1C0978BCD}"/>
              </a:ext>
            </a:extLst>
          </p:cNvPr>
          <p:cNvSpPr/>
          <p:nvPr/>
        </p:nvSpPr>
        <p:spPr>
          <a:xfrm>
            <a:off x="1568450" y="4965700"/>
            <a:ext cx="76200" cy="762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2FC697D3-74C2-78B9-7170-A7CF76D93B43}"/>
              </a:ext>
            </a:extLst>
          </p:cNvPr>
          <p:cNvSpPr/>
          <p:nvPr/>
        </p:nvSpPr>
        <p:spPr>
          <a:xfrm>
            <a:off x="2559050" y="4965700"/>
            <a:ext cx="76200" cy="762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 dirty="0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D3879A8E-EC75-2B23-B693-C1995B9E7996}"/>
              </a:ext>
            </a:extLst>
          </p:cNvPr>
          <p:cNvSpPr/>
          <p:nvPr/>
        </p:nvSpPr>
        <p:spPr>
          <a:xfrm>
            <a:off x="3168650" y="4965700"/>
            <a:ext cx="76200" cy="762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 dirty="0"/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D9286847-383B-2856-F8C5-7C3CFE059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783054"/>
              </p:ext>
            </p:extLst>
          </p:nvPr>
        </p:nvGraphicFramePr>
        <p:xfrm>
          <a:off x="4459898" y="1550738"/>
          <a:ext cx="22098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1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956A987-87B7-D0ED-2273-1D09A2852600}"/>
              </a:ext>
            </a:extLst>
          </p:cNvPr>
          <p:cNvSpPr txBox="1"/>
          <p:nvPr/>
        </p:nvSpPr>
        <p:spPr>
          <a:xfrm>
            <a:off x="4062759" y="1712758"/>
            <a:ext cx="457200" cy="662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indent="0" algn="ctr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0E26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uz-Cyrl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z-Cyrl-U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E7E5734-9AE0-1399-E2B1-FFC4018FD964}"/>
              </a:ext>
            </a:extLst>
          </p:cNvPr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3"/>
              </a:ext>
            </a:extLst>
          </a:blip>
          <a:stretch>
            <a:fillRect/>
          </a:stretch>
        </p:blipFill>
        <p:spPr>
          <a:xfrm>
            <a:off x="120650" y="9232900"/>
            <a:ext cx="266134" cy="1763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9FFD01C-C9B1-41DE-E446-2233DA796D51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8"/>
              </a:ext>
            </a:extLst>
          </a:blip>
          <a:stretch>
            <a:fillRect/>
          </a:stretch>
        </p:blipFill>
        <p:spPr>
          <a:xfrm>
            <a:off x="2330450" y="9690100"/>
            <a:ext cx="457200" cy="457200"/>
          </a:xfrm>
          <a:prstGeom prst="rect">
            <a:avLst/>
          </a:prstGeom>
        </p:spPr>
      </p:pic>
      <p:sp>
        <p:nvSpPr>
          <p:cNvPr id="12" name="Скругленный прямоугольник 17">
            <a:extLst>
              <a:ext uri="{FF2B5EF4-FFF2-40B4-BE49-F238E27FC236}">
                <a16:creationId xmlns:a16="http://schemas.microsoft.com/office/drawing/2014/main" id="{259A4751-DBA9-CB42-F5AF-22F45CC8187B}"/>
              </a:ext>
            </a:extLst>
          </p:cNvPr>
          <p:cNvSpPr/>
          <p:nvPr/>
        </p:nvSpPr>
        <p:spPr>
          <a:xfrm>
            <a:off x="3919190" y="3060700"/>
            <a:ext cx="3590867" cy="257645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2" name="Схема 621">
            <a:extLst>
              <a:ext uri="{FF2B5EF4-FFF2-40B4-BE49-F238E27FC236}">
                <a16:creationId xmlns:a16="http://schemas.microsoft.com/office/drawing/2014/main" id="{E92DA393-8B7F-9660-BEA7-76B831216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786572"/>
              </p:ext>
            </p:extLst>
          </p:nvPr>
        </p:nvGraphicFramePr>
        <p:xfrm>
          <a:off x="4159250" y="3136900"/>
          <a:ext cx="3115062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4" r:lo="rId95" r:qs="rId96" r:cs="rId97"/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89CF8E0-EC2D-43D9-AE2F-06FCCEEFBE3D}"/>
              </a:ext>
            </a:extLst>
          </p:cNvPr>
          <p:cNvPicPr>
            <a:picLocks noChangeAspect="1"/>
          </p:cNvPicPr>
          <p:nvPr/>
        </p:nvPicPr>
        <p:blipFill rotWithShape="1"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r="9251"/>
          <a:stretch/>
        </p:blipFill>
        <p:spPr>
          <a:xfrm>
            <a:off x="4235450" y="6413500"/>
            <a:ext cx="1609171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F3DF73-C27E-4F12-BE47-19D34890DD96}"/>
              </a:ext>
            </a:extLst>
          </p:cNvPr>
          <p:cNvSpPr txBox="1"/>
          <p:nvPr/>
        </p:nvSpPr>
        <p:spPr>
          <a:xfrm>
            <a:off x="5988050" y="64135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O‘zbekiston</a:t>
            </a:r>
            <a:r>
              <a:rPr lang="en-US" sz="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Respublikasi</a:t>
            </a:r>
            <a:r>
              <a:rPr lang="en-US" sz="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Prezidenti</a:t>
            </a:r>
            <a:r>
              <a:rPr lang="en-US" sz="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Administratsiyasi</a:t>
            </a:r>
            <a:r>
              <a:rPr lang="en-US" sz="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huzuridagi</a:t>
            </a:r>
            <a:r>
              <a:rPr lang="en-US" sz="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Axborot</a:t>
            </a:r>
            <a:r>
              <a:rPr lang="en-US" sz="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va</a:t>
            </a:r>
            <a:r>
              <a:rPr lang="en-US" sz="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ommaviy</a:t>
            </a:r>
            <a:r>
              <a:rPr lang="en-US" sz="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kommunikatsiyalar</a:t>
            </a:r>
            <a:r>
              <a:rPr lang="en-US" sz="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agentligida</a:t>
            </a:r>
            <a:r>
              <a:rPr lang="en-US" sz="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2023-yil 17-fevralda </a:t>
            </a:r>
            <a:r>
              <a:rPr lang="en-US" sz="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ro‘yxatdan</a:t>
            </a:r>
            <a:r>
              <a:rPr lang="en-US" sz="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o‘tgan</a:t>
            </a:r>
            <a:r>
              <a:rPr lang="en-US" sz="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Cambria-Bold"/>
              </a:rPr>
              <a:t>GUVOHNOM</a:t>
            </a:r>
            <a:r>
              <a:rPr lang="ru-RU" sz="800" b="1" i="0" dirty="0">
                <a:solidFill>
                  <a:srgbClr val="000000"/>
                </a:solidFill>
                <a:effectLst/>
                <a:latin typeface="Cambria-Bold"/>
              </a:rPr>
              <a:t>А № 064130.</a:t>
            </a:r>
            <a:r>
              <a:rPr lang="en-US" sz="800" b="1" dirty="0">
                <a:solidFill>
                  <a:srgbClr val="000000"/>
                </a:solidFill>
                <a:latin typeface="Cambria-Bold"/>
              </a:rPr>
              <a:t> 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Cambria-Bold"/>
              </a:rPr>
              <a:t>ISSN/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2992-8796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Cambria-Bold"/>
              </a:rPr>
              <a:t> </a:t>
            </a:r>
            <a:r>
              <a:rPr lang="en-US" sz="800" b="1" i="0" dirty="0" err="1">
                <a:solidFill>
                  <a:srgbClr val="000000"/>
                </a:solidFill>
                <a:effectLst/>
                <a:latin typeface="Cambria-Bold"/>
              </a:rPr>
              <a:t>Ilmiy-nazariy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Cambria-Bold"/>
              </a:rPr>
              <a:t>, </a:t>
            </a:r>
            <a:r>
              <a:rPr lang="en-US" sz="800" b="1" i="0" dirty="0" err="1">
                <a:solidFill>
                  <a:srgbClr val="000000"/>
                </a:solidFill>
                <a:effectLst/>
                <a:latin typeface="Cambria-Bold"/>
              </a:rPr>
              <a:t>metodik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Cambria-Bold"/>
              </a:rPr>
              <a:t> </a:t>
            </a:r>
            <a:r>
              <a:rPr lang="en-US" sz="800" b="1" i="0" dirty="0" err="1">
                <a:solidFill>
                  <a:srgbClr val="000000"/>
                </a:solidFill>
                <a:effectLst/>
                <a:latin typeface="Cambria-Bold"/>
              </a:rPr>
              <a:t>jurnal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Cambria-Bold"/>
              </a:rPr>
              <a:t> </a:t>
            </a:r>
            <a:r>
              <a:rPr lang="en-US" sz="800" b="1" i="0" dirty="0" err="1">
                <a:solidFill>
                  <a:srgbClr val="000000"/>
                </a:solidFill>
                <a:effectLst/>
                <a:latin typeface="Cambria-Bold"/>
              </a:rPr>
              <a:t>yaratildi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Cambria-Bold"/>
              </a:rPr>
              <a:t>.</a:t>
            </a:r>
          </a:p>
          <a:p>
            <a:pPr algn="just"/>
            <a:endParaRPr lang="en-US" sz="800" b="1" i="0" dirty="0">
              <a:solidFill>
                <a:srgbClr val="000000"/>
              </a:solidFill>
              <a:effectLst/>
              <a:latin typeface="Cambria-Bold"/>
            </a:endParaRP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96DFBC86-9FF0-4B47-9A4B-24A2C2B74468}"/>
              </a:ext>
            </a:extLst>
          </p:cNvPr>
          <p:cNvPicPr>
            <a:picLocks noChangeAspect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50" y="6718300"/>
            <a:ext cx="716339" cy="1031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1" name="Группа 540">
            <a:extLst>
              <a:ext uri="{FF2B5EF4-FFF2-40B4-BE49-F238E27FC236}">
                <a16:creationId xmlns:a16="http://schemas.microsoft.com/office/drawing/2014/main" id="{5C4AF279-53BE-4E7F-04AB-42C110E64A52}"/>
              </a:ext>
            </a:extLst>
          </p:cNvPr>
          <p:cNvGrpSpPr/>
          <p:nvPr/>
        </p:nvGrpSpPr>
        <p:grpSpPr>
          <a:xfrm>
            <a:off x="4006849" y="3441700"/>
            <a:ext cx="417163" cy="609600"/>
            <a:chOff x="4454945" y="2250121"/>
            <a:chExt cx="837719" cy="934369"/>
          </a:xfrm>
        </p:grpSpPr>
        <p:sp>
          <p:nvSpPr>
            <p:cNvPr id="542" name="Прямоугольник: скругленные углы 541">
              <a:extLst>
                <a:ext uri="{FF2B5EF4-FFF2-40B4-BE49-F238E27FC236}">
                  <a16:creationId xmlns:a16="http://schemas.microsoft.com/office/drawing/2014/main" id="{DB99A7CB-3A38-AFE2-EB0F-2BD20A9F1801}"/>
                </a:ext>
              </a:extLst>
            </p:cNvPr>
            <p:cNvSpPr/>
            <p:nvPr/>
          </p:nvSpPr>
          <p:spPr>
            <a:xfrm>
              <a:off x="4454945" y="2250121"/>
              <a:ext cx="837719" cy="9334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543" name="Прямоугольник: скругленные углы 542">
              <a:extLst>
                <a:ext uri="{FF2B5EF4-FFF2-40B4-BE49-F238E27FC236}">
                  <a16:creationId xmlns:a16="http://schemas.microsoft.com/office/drawing/2014/main" id="{A795FB6A-473A-9B67-8A9B-C1E8ECF8FC7C}"/>
                </a:ext>
              </a:extLst>
            </p:cNvPr>
            <p:cNvSpPr/>
            <p:nvPr/>
          </p:nvSpPr>
          <p:spPr>
            <a:xfrm>
              <a:off x="4466402" y="2722934"/>
              <a:ext cx="810645" cy="4615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</p:grpSp>
      <p:sp>
        <p:nvSpPr>
          <p:cNvPr id="544" name="TextBox 543">
            <a:extLst>
              <a:ext uri="{FF2B5EF4-FFF2-40B4-BE49-F238E27FC236}">
                <a16:creationId xmlns:a16="http://schemas.microsoft.com/office/drawing/2014/main" id="{8115C56B-8823-8336-DB8C-0FA49398DEEF}"/>
              </a:ext>
            </a:extLst>
          </p:cNvPr>
          <p:cNvSpPr txBox="1"/>
          <p:nvPr/>
        </p:nvSpPr>
        <p:spPr>
          <a:xfrm>
            <a:off x="4083050" y="3517900"/>
            <a:ext cx="2722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43</a:t>
            </a:r>
            <a:endParaRPr lang="ru-RU" sz="6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FD853CB7-C91F-6DC1-6088-B544535171A3}"/>
              </a:ext>
            </a:extLst>
          </p:cNvPr>
          <p:cNvSpPr txBox="1"/>
          <p:nvPr/>
        </p:nvSpPr>
        <p:spPr>
          <a:xfrm>
            <a:off x="4572823" y="3517900"/>
            <a:ext cx="2722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15</a:t>
            </a:r>
            <a:endParaRPr lang="ru-RU" sz="6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7A3B78FC-19C0-E953-75C9-1501A352B0DC}"/>
              </a:ext>
            </a:extLst>
          </p:cNvPr>
          <p:cNvSpPr txBox="1"/>
          <p:nvPr/>
        </p:nvSpPr>
        <p:spPr>
          <a:xfrm>
            <a:off x="5031185" y="3517900"/>
            <a:ext cx="4234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  <a:r>
              <a:rPr lang="en-US" sz="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720</a:t>
            </a:r>
            <a:endParaRPr lang="ru-RU" sz="6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B9257D31-6694-56A8-8452-153CBC4246D1}"/>
              </a:ext>
            </a:extLst>
          </p:cNvPr>
          <p:cNvSpPr txBox="1"/>
          <p:nvPr/>
        </p:nvSpPr>
        <p:spPr>
          <a:xfrm>
            <a:off x="3942286" y="3759656"/>
            <a:ext cx="5217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400" dirty="0">
                <a:latin typeface="Cambria" panose="02040503050406030204" pitchFamily="18" charset="0"/>
                <a:ea typeface="Cambria" panose="02040503050406030204" pitchFamily="18" charset="0"/>
              </a:rPr>
              <a:t>Ishlaydigan talabalar</a:t>
            </a:r>
            <a:endParaRPr lang="ru-RU" sz="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2C387B99-720B-F208-161A-951C3582E98E}"/>
              </a:ext>
            </a:extLst>
          </p:cNvPr>
          <p:cNvSpPr txBox="1"/>
          <p:nvPr/>
        </p:nvSpPr>
        <p:spPr>
          <a:xfrm>
            <a:off x="4387850" y="3746500"/>
            <a:ext cx="533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400" dirty="0">
                <a:latin typeface="Cambria" panose="02040503050406030204" pitchFamily="18" charset="0"/>
                <a:ea typeface="Cambria" panose="02040503050406030204" pitchFamily="18" charset="0"/>
              </a:rPr>
              <a:t>Ishlash istagini bildirgan talabalar</a:t>
            </a:r>
            <a:endParaRPr lang="ru-RU" sz="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E833ACA1-8478-5787-A42A-599E6685378F}"/>
              </a:ext>
            </a:extLst>
          </p:cNvPr>
          <p:cNvSpPr txBox="1"/>
          <p:nvPr/>
        </p:nvSpPr>
        <p:spPr>
          <a:xfrm>
            <a:off x="4921250" y="3746500"/>
            <a:ext cx="533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400" dirty="0">
                <a:latin typeface="Cambria" panose="02040503050406030204" pitchFamily="18" charset="0"/>
                <a:ea typeface="Cambria" panose="02040503050406030204" pitchFamily="18" charset="0"/>
              </a:rPr>
              <a:t>Ish bilan band boʼlmagan talabalar</a:t>
            </a:r>
            <a:endParaRPr lang="ru-RU" sz="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50" name="Рисунок 549">
            <a:extLst>
              <a:ext uri="{FF2B5EF4-FFF2-40B4-BE49-F238E27FC236}">
                <a16:creationId xmlns:a16="http://schemas.microsoft.com/office/drawing/2014/main" id="{5B317053-2A96-CF75-2C64-8410857995F3}"/>
              </a:ext>
            </a:extLst>
          </p:cNvPr>
          <p:cNvPicPr>
            <a:picLocks noChangeAspect="1"/>
          </p:cNvPicPr>
          <p:nvPr/>
        </p:nvPicPr>
        <p:blipFill rotWithShape="1"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2" t="29604" r="1041" b="62181"/>
          <a:stretch/>
        </p:blipFill>
        <p:spPr>
          <a:xfrm>
            <a:off x="5454651" y="3365500"/>
            <a:ext cx="1981199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7" name="TextBox 556">
            <a:extLst>
              <a:ext uri="{FF2B5EF4-FFF2-40B4-BE49-F238E27FC236}">
                <a16:creationId xmlns:a16="http://schemas.microsoft.com/office/drawing/2014/main" id="{28AB78CF-381D-7215-A4AB-0068CC38D399}"/>
              </a:ext>
            </a:extLst>
          </p:cNvPr>
          <p:cNvSpPr txBox="1"/>
          <p:nvPr/>
        </p:nvSpPr>
        <p:spPr>
          <a:xfrm>
            <a:off x="3558140" y="4051300"/>
            <a:ext cx="4182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</a:t>
            </a:r>
            <a:r>
              <a:rPr lang="ru-RU" sz="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А</a:t>
            </a:r>
            <a:r>
              <a:rPr lang="uz-Latn-UZ" sz="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</a:t>
            </a:r>
            <a:r>
              <a:rPr lang="ru-RU" sz="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А</a:t>
            </a:r>
            <a:r>
              <a:rPr lang="uz-Latn-UZ" sz="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</a:t>
            </a:r>
            <a:r>
              <a:rPr lang="ru-RU" sz="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А</a:t>
            </a:r>
            <a:r>
              <a:rPr lang="uz-Latn-UZ" sz="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</a:t>
            </a:r>
            <a:r>
              <a:rPr lang="ru-RU" sz="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А</a:t>
            </a:r>
            <a:r>
              <a:rPr lang="uz-Latn-UZ" sz="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RNING IJTIMOIY HOL</a:t>
            </a:r>
            <a:r>
              <a:rPr lang="ru-RU" sz="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А</a:t>
            </a:r>
            <a:r>
              <a:rPr lang="uz-Latn-UZ" sz="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TI</a:t>
            </a:r>
            <a:endParaRPr lang="ru-RU" sz="8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8215D30D-987F-05AE-F8AF-3D532F6954C8}"/>
              </a:ext>
            </a:extLst>
          </p:cNvPr>
          <p:cNvSpPr txBox="1"/>
          <p:nvPr/>
        </p:nvSpPr>
        <p:spPr>
          <a:xfrm>
            <a:off x="4162866" y="4432300"/>
            <a:ext cx="1289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438A5990-F598-89D0-119C-2E57A503DF5E}"/>
              </a:ext>
            </a:extLst>
          </p:cNvPr>
          <p:cNvSpPr txBox="1"/>
          <p:nvPr/>
        </p:nvSpPr>
        <p:spPr>
          <a:xfrm>
            <a:off x="4596629" y="4432300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FE13D4BD-D60F-28BB-A17B-CB2AE3E14707}"/>
              </a:ext>
            </a:extLst>
          </p:cNvPr>
          <p:cNvSpPr txBox="1"/>
          <p:nvPr/>
        </p:nvSpPr>
        <p:spPr>
          <a:xfrm>
            <a:off x="6273029" y="4432300"/>
            <a:ext cx="4008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29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15BD81C6-0220-B106-3B58-5A51AF09A079}"/>
              </a:ext>
            </a:extLst>
          </p:cNvPr>
          <p:cNvSpPr txBox="1"/>
          <p:nvPr/>
        </p:nvSpPr>
        <p:spPr>
          <a:xfrm>
            <a:off x="4015340" y="42037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“Temir daftar”ga </a:t>
            </a:r>
          </a:p>
          <a:p>
            <a:pPr algn="ctr"/>
            <a:r>
              <a:rPr lang="sv-SE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kirgan oila </a:t>
            </a:r>
          </a:p>
          <a:p>
            <a:pPr algn="ctr"/>
            <a:r>
              <a:rPr lang="sv-SE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farzandlari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id="{482C8484-078F-F2B0-6424-060E3D964A84}"/>
              </a:ext>
            </a:extLst>
          </p:cNvPr>
          <p:cNvSpPr txBox="1"/>
          <p:nvPr/>
        </p:nvSpPr>
        <p:spPr>
          <a:xfrm>
            <a:off x="4396340" y="4203700"/>
            <a:ext cx="769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“Аyollar daftar”ga </a:t>
            </a:r>
          </a:p>
          <a:p>
            <a:pPr algn="ctr"/>
            <a:r>
              <a:rPr lang="sv-SE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kirgan talabalar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2" name="TextBox 581">
            <a:extLst>
              <a:ext uri="{FF2B5EF4-FFF2-40B4-BE49-F238E27FC236}">
                <a16:creationId xmlns:a16="http://schemas.microsoft.com/office/drawing/2014/main" id="{A98A4414-34DC-C824-2F11-FF6D3659E55E}"/>
              </a:ext>
            </a:extLst>
          </p:cNvPr>
          <p:cNvSpPr txBox="1"/>
          <p:nvPr/>
        </p:nvSpPr>
        <p:spPr>
          <a:xfrm>
            <a:off x="5005941" y="42037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“Yoshlar daftar”ga </a:t>
            </a:r>
          </a:p>
          <a:p>
            <a:pPr algn="ctr"/>
            <a:r>
              <a:rPr lang="sv-SE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kirgan talabalar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584F4BA9-0024-4A84-E1CD-6C9A69FE0428}"/>
              </a:ext>
            </a:extLst>
          </p:cNvPr>
          <p:cNvSpPr txBox="1"/>
          <p:nvPr/>
        </p:nvSpPr>
        <p:spPr>
          <a:xfrm>
            <a:off x="5530850" y="4203700"/>
            <a:ext cx="677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Chin </a:t>
            </a:r>
            <a:r>
              <a:rPr lang="en-US" sz="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yetim</a:t>
            </a:r>
            <a:r>
              <a:rPr lang="en-US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va</a:t>
            </a:r>
            <a:r>
              <a:rPr lang="en-US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mexribonlik</a:t>
            </a:r>
            <a:r>
              <a:rPr lang="en-US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uyi</a:t>
            </a:r>
            <a:r>
              <a:rPr lang="en-US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tarbiyalanuvchilari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163098C1-A45B-DA9F-17E2-12671E039E86}"/>
              </a:ext>
            </a:extLst>
          </p:cNvPr>
          <p:cNvSpPr txBox="1"/>
          <p:nvPr/>
        </p:nvSpPr>
        <p:spPr>
          <a:xfrm>
            <a:off x="6140450" y="4203700"/>
            <a:ext cx="566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Nogironligi </a:t>
            </a:r>
            <a:r>
              <a:rPr lang="uz-Latn-UZ" sz="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boʼlgan</a:t>
            </a:r>
            <a:r>
              <a:rPr lang="uz-Latn-UZ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talabalar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82A42D44-342B-65E5-8C28-12D81277E0A8}"/>
              </a:ext>
            </a:extLst>
          </p:cNvPr>
          <p:cNvSpPr txBox="1"/>
          <p:nvPr/>
        </p:nvSpPr>
        <p:spPr>
          <a:xfrm>
            <a:off x="6682340" y="4216856"/>
            <a:ext cx="769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Ijtimoiy </a:t>
            </a:r>
            <a:r>
              <a:rPr lang="uz-Latn-UZ" sz="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ximoyaga</a:t>
            </a:r>
            <a:r>
              <a:rPr lang="uz-Latn-UZ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muhtoj talabalar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B47078A2-358F-9B76-12BC-406CC9BCD65F}"/>
              </a:ext>
            </a:extLst>
          </p:cNvPr>
          <p:cNvSpPr txBox="1"/>
          <p:nvPr/>
        </p:nvSpPr>
        <p:spPr>
          <a:xfrm>
            <a:off x="5206229" y="4432300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97D6364A-40BB-1CAA-569E-67EE778078FB}"/>
              </a:ext>
            </a:extLst>
          </p:cNvPr>
          <p:cNvSpPr txBox="1"/>
          <p:nvPr/>
        </p:nvSpPr>
        <p:spPr>
          <a:xfrm>
            <a:off x="6882629" y="4432300"/>
            <a:ext cx="4008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888273DB-A7C5-ED93-3B69-2A03516DD6B3}"/>
              </a:ext>
            </a:extLst>
          </p:cNvPr>
          <p:cNvSpPr txBox="1"/>
          <p:nvPr/>
        </p:nvSpPr>
        <p:spPr>
          <a:xfrm>
            <a:off x="5739629" y="4432300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34" name="Схема 633">
            <a:extLst>
              <a:ext uri="{FF2B5EF4-FFF2-40B4-BE49-F238E27FC236}">
                <a16:creationId xmlns:a16="http://schemas.microsoft.com/office/drawing/2014/main" id="{E17085AD-7208-D603-8C41-2617553E4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433845"/>
              </p:ext>
            </p:extLst>
          </p:nvPr>
        </p:nvGraphicFramePr>
        <p:xfrm>
          <a:off x="4387850" y="4584700"/>
          <a:ext cx="2743200" cy="15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2" r:lo="rId103" r:qs="rId104" r:cs="rId105"/>
          </a:graphicData>
        </a:graphic>
      </p:graphicFrame>
      <p:sp>
        <p:nvSpPr>
          <p:cNvPr id="592" name="TextBox 591">
            <a:extLst>
              <a:ext uri="{FF2B5EF4-FFF2-40B4-BE49-F238E27FC236}">
                <a16:creationId xmlns:a16="http://schemas.microsoft.com/office/drawing/2014/main" id="{E5E64253-11DD-E815-5BC7-97F07A728193}"/>
              </a:ext>
            </a:extLst>
          </p:cNvPr>
          <p:cNvSpPr txBox="1"/>
          <p:nvPr/>
        </p:nvSpPr>
        <p:spPr>
          <a:xfrm>
            <a:off x="4235450" y="4933434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D8B505AC-90D2-04B1-5112-76C71295415F}"/>
              </a:ext>
            </a:extLst>
          </p:cNvPr>
          <p:cNvSpPr txBox="1"/>
          <p:nvPr/>
        </p:nvSpPr>
        <p:spPr>
          <a:xfrm>
            <a:off x="4692650" y="4933434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70D835CB-0306-B3B6-CCC3-DE6A311D4D35}"/>
              </a:ext>
            </a:extLst>
          </p:cNvPr>
          <p:cNvSpPr txBox="1"/>
          <p:nvPr/>
        </p:nvSpPr>
        <p:spPr>
          <a:xfrm>
            <a:off x="5408816" y="4933434"/>
            <a:ext cx="2744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09D54A1D-A110-0314-1F73-511BD8BE54AA}"/>
              </a:ext>
            </a:extLst>
          </p:cNvPr>
          <p:cNvSpPr txBox="1"/>
          <p:nvPr/>
        </p:nvSpPr>
        <p:spPr>
          <a:xfrm>
            <a:off x="6216650" y="4933434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C2601116-EAA3-4C31-BCE6-23D65E2F2F43}"/>
              </a:ext>
            </a:extLst>
          </p:cNvPr>
          <p:cNvSpPr txBox="1"/>
          <p:nvPr/>
        </p:nvSpPr>
        <p:spPr>
          <a:xfrm>
            <a:off x="4311650" y="5346700"/>
            <a:ext cx="274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z-Latn-UZ"/>
            </a:defPPr>
            <a:lvl1pPr>
              <a:defRPr sz="600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uz-Cyrl-UZ" dirty="0"/>
              <a:t>12</a:t>
            </a:r>
            <a:endParaRPr lang="ru-RU" dirty="0"/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6D92ADAD-E500-B660-6E5F-A02BF4878385}"/>
              </a:ext>
            </a:extLst>
          </p:cNvPr>
          <p:cNvSpPr txBox="1"/>
          <p:nvPr/>
        </p:nvSpPr>
        <p:spPr>
          <a:xfrm>
            <a:off x="5530850" y="5346700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6E8B8583-1F27-BA79-BE45-E0EDAF6594F1}"/>
              </a:ext>
            </a:extLst>
          </p:cNvPr>
          <p:cNvSpPr txBox="1"/>
          <p:nvPr/>
        </p:nvSpPr>
        <p:spPr>
          <a:xfrm>
            <a:off x="6597650" y="5346700"/>
            <a:ext cx="274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3DD2F5F0-6221-3EFD-8CCA-138F84B9137C}"/>
              </a:ext>
            </a:extLst>
          </p:cNvPr>
          <p:cNvSpPr txBox="1"/>
          <p:nvPr/>
        </p:nvSpPr>
        <p:spPr>
          <a:xfrm>
            <a:off x="5454650" y="37465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>
                <a:latin typeface="Cambria" panose="02040503050406030204" pitchFamily="18" charset="0"/>
                <a:ea typeface="Cambria" panose="02040503050406030204" pitchFamily="18" charset="0"/>
              </a:rPr>
              <a:t>IT </a:t>
            </a:r>
            <a:r>
              <a:rPr lang="en-US" sz="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kompaniyalarida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ED952687-5491-6985-D5EF-79425FDE6C25}"/>
              </a:ext>
            </a:extLst>
          </p:cNvPr>
          <p:cNvSpPr txBox="1"/>
          <p:nvPr/>
        </p:nvSpPr>
        <p:spPr>
          <a:xfrm>
            <a:off x="5835650" y="37465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Axborot</a:t>
            </a:r>
            <a:r>
              <a:rPr lang="en-US" sz="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kutubxona</a:t>
            </a:r>
            <a:r>
              <a:rPr lang="en-US" sz="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markazlarida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50B45B00-6A2A-898C-3586-16AA8FD28E3C}"/>
              </a:ext>
            </a:extLst>
          </p:cNvPr>
          <p:cNvSpPr txBox="1"/>
          <p:nvPr/>
        </p:nvSpPr>
        <p:spPr>
          <a:xfrm>
            <a:off x="6216650" y="37465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Maktab</a:t>
            </a:r>
            <a:r>
              <a:rPr lang="en-US" sz="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texnikum</a:t>
            </a:r>
            <a:r>
              <a:rPr lang="en-US" sz="400" b="1" dirty="0">
                <a:latin typeface="Cambria" panose="02040503050406030204" pitchFamily="18" charset="0"/>
                <a:ea typeface="Cambria" panose="02040503050406030204" pitchFamily="18" charset="0"/>
              </a:rPr>
              <a:t> AKT </a:t>
            </a:r>
            <a:r>
              <a:rPr lang="en-US" sz="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o’qituvchilari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id="{D305189E-30C2-0A00-9DB4-34516CE37829}"/>
              </a:ext>
            </a:extLst>
          </p:cNvPr>
          <p:cNvSpPr txBox="1"/>
          <p:nvPr/>
        </p:nvSpPr>
        <p:spPr>
          <a:xfrm>
            <a:off x="6673850" y="374650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O’quv</a:t>
            </a:r>
            <a:r>
              <a:rPr lang="en-US" sz="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markazlari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95D7F2E0-C1E3-7679-7864-E89F63C8B76F}"/>
              </a:ext>
            </a:extLst>
          </p:cNvPr>
          <p:cNvSpPr txBox="1"/>
          <p:nvPr/>
        </p:nvSpPr>
        <p:spPr>
          <a:xfrm>
            <a:off x="7054850" y="37465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Xususiy</a:t>
            </a:r>
            <a:r>
              <a:rPr lang="en-US" sz="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teleradio</a:t>
            </a:r>
            <a:r>
              <a:rPr lang="en-US" sz="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kanallarida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EFE1CA02-C88E-1531-B488-8C8A38A800A2}"/>
              </a:ext>
            </a:extLst>
          </p:cNvPr>
          <p:cNvSpPr txBox="1"/>
          <p:nvPr/>
        </p:nvSpPr>
        <p:spPr>
          <a:xfrm>
            <a:off x="4083050" y="4781034"/>
            <a:ext cx="685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Kafedralar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600F04A2-2A7D-F035-A75E-C71D5B34C214}"/>
              </a:ext>
            </a:extLst>
          </p:cNvPr>
          <p:cNvSpPr txBox="1"/>
          <p:nvPr/>
        </p:nvSpPr>
        <p:spPr>
          <a:xfrm>
            <a:off x="4616450" y="4781034"/>
            <a:ext cx="838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Fakultetlar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CB94F993-C15A-7BD6-0D70-6767EF11AE11}"/>
              </a:ext>
            </a:extLst>
          </p:cNvPr>
          <p:cNvSpPr txBox="1"/>
          <p:nvPr/>
        </p:nvSpPr>
        <p:spPr>
          <a:xfrm>
            <a:off x="5073650" y="473263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Bakalavr</a:t>
            </a:r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yo’nalishlar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F16A6E90-7E56-2043-B784-5FF1CB304365}"/>
              </a:ext>
            </a:extLst>
          </p:cNvPr>
          <p:cNvSpPr txBox="1"/>
          <p:nvPr/>
        </p:nvSpPr>
        <p:spPr>
          <a:xfrm>
            <a:off x="5911850" y="473263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Magistratura</a:t>
            </a:r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yo’nalishlar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id="{08593A65-0027-EF49-76CD-46145656F316}"/>
              </a:ext>
            </a:extLst>
          </p:cNvPr>
          <p:cNvSpPr txBox="1"/>
          <p:nvPr/>
        </p:nvSpPr>
        <p:spPr>
          <a:xfrm>
            <a:off x="6826250" y="4748768"/>
            <a:ext cx="838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Tyutorlar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4D7A0BA1-BCC3-ABC8-3000-F1B97F8DA243}"/>
              </a:ext>
            </a:extLst>
          </p:cNvPr>
          <p:cNvSpPr txBox="1"/>
          <p:nvPr/>
        </p:nvSpPr>
        <p:spPr>
          <a:xfrm>
            <a:off x="6978650" y="4933434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3F29DCA4-AA2E-C7A5-A9B6-092761396362}"/>
              </a:ext>
            </a:extLst>
          </p:cNvPr>
          <p:cNvSpPr txBox="1"/>
          <p:nvPr/>
        </p:nvSpPr>
        <p:spPr>
          <a:xfrm>
            <a:off x="4006850" y="51181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Sovrindor</a:t>
            </a:r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sportchi</a:t>
            </a:r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talabalar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D9A2F778-FEE1-83B6-3045-FC931206D955}"/>
              </a:ext>
            </a:extLst>
          </p:cNvPr>
          <p:cNvSpPr txBox="1"/>
          <p:nvPr/>
        </p:nvSpPr>
        <p:spPr>
          <a:xfrm>
            <a:off x="5302250" y="51181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Briktirilgan</a:t>
            </a:r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litseylar</a:t>
            </a:r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soni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3" name="TextBox 632">
            <a:extLst>
              <a:ext uri="{FF2B5EF4-FFF2-40B4-BE49-F238E27FC236}">
                <a16:creationId xmlns:a16="http://schemas.microsoft.com/office/drawing/2014/main" id="{2405611F-0E49-A09A-76E2-9EB5C96326A0}"/>
              </a:ext>
            </a:extLst>
          </p:cNvPr>
          <p:cNvSpPr txBox="1"/>
          <p:nvPr/>
        </p:nvSpPr>
        <p:spPr>
          <a:xfrm>
            <a:off x="6369050" y="51181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Mavjud</a:t>
            </a:r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klub</a:t>
            </a:r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to’garaklar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706</Words>
  <Application>Microsoft Office PowerPoint</Application>
  <PresentationFormat>Произвольный</PresentationFormat>
  <Paragraphs>197</Paragraphs>
  <Slides>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Cambria</vt:lpstr>
      <vt:lpstr>Cambria-Bold</vt:lpstr>
      <vt:lpstr>Times New Roman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h.mamatkarimov</dc:creator>
  <cp:lastModifiedBy>Lenovo</cp:lastModifiedBy>
  <cp:revision>233</cp:revision>
  <cp:lastPrinted>2023-07-10T11:44:58Z</cp:lastPrinted>
  <dcterms:created xsi:type="dcterms:W3CDTF">2023-07-07T06:39:09Z</dcterms:created>
  <dcterms:modified xsi:type="dcterms:W3CDTF">2023-07-11T11:59:06Z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2021-01-26T00:00:00Z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2023-07-07T00:00:00Z</vt:filetime>
  </property>
</Properties>
</file>